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CC0F2-6E07-493D-8E1D-F91E56BE5995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6C612-C633-40BE-8F6D-31CEFF9E3D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94797" y="168455"/>
            <a:ext cx="2505784" cy="673825"/>
            <a:chOff x="294797" y="168455"/>
            <a:chExt cx="2505784" cy="673825"/>
          </a:xfrm>
        </p:grpSpPr>
        <p:sp>
          <p:nvSpPr>
            <p:cNvPr id="2" name="Freeform 1"/>
            <p:cNvSpPr/>
            <p:nvPr/>
          </p:nvSpPr>
          <p:spPr>
            <a:xfrm>
              <a:off x="347575" y="168455"/>
              <a:ext cx="284135" cy="495282"/>
            </a:xfrm>
            <a:custGeom>
              <a:avLst/>
              <a:gdLst/>
              <a:ahLst/>
              <a:cxnLst/>
              <a:rect l="0" t="0" r="0" b="0"/>
              <a:pathLst>
                <a:path w="284135" h="495282">
                  <a:moveTo>
                    <a:pt x="20922" y="168456"/>
                  </a:moveTo>
                  <a:lnTo>
                    <a:pt x="18055" y="180326"/>
                  </a:lnTo>
                  <a:lnTo>
                    <a:pt x="15913" y="192735"/>
                  </a:lnTo>
                  <a:lnTo>
                    <a:pt x="14310" y="206926"/>
                  </a:lnTo>
                  <a:lnTo>
                    <a:pt x="13130" y="222807"/>
                  </a:lnTo>
                  <a:lnTo>
                    <a:pt x="12281" y="240100"/>
                  </a:lnTo>
                  <a:lnTo>
                    <a:pt x="11688" y="258489"/>
                  </a:lnTo>
                  <a:lnTo>
                    <a:pt x="11447" y="277688"/>
                  </a:lnTo>
                  <a:lnTo>
                    <a:pt x="11811" y="297468"/>
                  </a:lnTo>
                  <a:lnTo>
                    <a:pt x="12866" y="317654"/>
                  </a:lnTo>
                  <a:lnTo>
                    <a:pt x="14388" y="338120"/>
                  </a:lnTo>
                  <a:lnTo>
                    <a:pt x="15948" y="358779"/>
                  </a:lnTo>
                  <a:lnTo>
                    <a:pt x="17291" y="379559"/>
                  </a:lnTo>
                  <a:lnTo>
                    <a:pt x="18344" y="400091"/>
                  </a:lnTo>
                  <a:lnTo>
                    <a:pt x="19126" y="419731"/>
                  </a:lnTo>
                  <a:lnTo>
                    <a:pt x="19682" y="438197"/>
                  </a:lnTo>
                  <a:lnTo>
                    <a:pt x="19902" y="455376"/>
                  </a:lnTo>
                  <a:lnTo>
                    <a:pt x="19525" y="471156"/>
                  </a:lnTo>
                  <a:lnTo>
                    <a:pt x="18455" y="485514"/>
                  </a:lnTo>
                  <a:lnTo>
                    <a:pt x="16675" y="494844"/>
                  </a:lnTo>
                  <a:lnTo>
                    <a:pt x="14471" y="495281"/>
                  </a:lnTo>
                  <a:lnTo>
                    <a:pt x="12280" y="489583"/>
                  </a:lnTo>
                  <a:lnTo>
                    <a:pt x="10027" y="480371"/>
                  </a:lnTo>
                  <a:lnTo>
                    <a:pt x="7746" y="469009"/>
                  </a:lnTo>
                  <a:lnTo>
                    <a:pt x="5707" y="456036"/>
                  </a:lnTo>
                  <a:lnTo>
                    <a:pt x="4059" y="441800"/>
                  </a:lnTo>
                  <a:lnTo>
                    <a:pt x="2810" y="426764"/>
                  </a:lnTo>
                  <a:lnTo>
                    <a:pt x="1903" y="411492"/>
                  </a:lnTo>
                  <a:lnTo>
                    <a:pt x="1260" y="396317"/>
                  </a:lnTo>
                  <a:lnTo>
                    <a:pt x="813" y="381357"/>
                  </a:lnTo>
                  <a:lnTo>
                    <a:pt x="506" y="366623"/>
                  </a:lnTo>
                  <a:lnTo>
                    <a:pt x="297" y="352080"/>
                  </a:lnTo>
                  <a:lnTo>
                    <a:pt x="155" y="337685"/>
                  </a:lnTo>
                  <a:lnTo>
                    <a:pt x="59" y="323399"/>
                  </a:lnTo>
                  <a:lnTo>
                    <a:pt x="0" y="309191"/>
                  </a:lnTo>
                  <a:lnTo>
                    <a:pt x="129" y="295037"/>
                  </a:lnTo>
                  <a:lnTo>
                    <a:pt x="749" y="280921"/>
                  </a:lnTo>
                  <a:lnTo>
                    <a:pt x="1983" y="266834"/>
                  </a:lnTo>
                  <a:lnTo>
                    <a:pt x="3795" y="252934"/>
                  </a:lnTo>
                  <a:lnTo>
                    <a:pt x="6083" y="239520"/>
                  </a:lnTo>
                  <a:lnTo>
                    <a:pt x="8738" y="226719"/>
                  </a:lnTo>
                  <a:lnTo>
                    <a:pt x="11825" y="214496"/>
                  </a:lnTo>
                  <a:lnTo>
                    <a:pt x="15576" y="202748"/>
                  </a:lnTo>
                  <a:lnTo>
                    <a:pt x="20061" y="191361"/>
                  </a:lnTo>
                  <a:lnTo>
                    <a:pt x="25209" y="180238"/>
                  </a:lnTo>
                  <a:lnTo>
                    <a:pt x="30889" y="169302"/>
                  </a:lnTo>
                  <a:lnTo>
                    <a:pt x="36974" y="158502"/>
                  </a:lnTo>
                  <a:lnTo>
                    <a:pt x="43518" y="147959"/>
                  </a:lnTo>
                  <a:lnTo>
                    <a:pt x="50742" y="137953"/>
                  </a:lnTo>
                  <a:lnTo>
                    <a:pt x="58718" y="128588"/>
                  </a:lnTo>
                  <a:lnTo>
                    <a:pt x="67532" y="119655"/>
                  </a:lnTo>
                  <a:lnTo>
                    <a:pt x="77359" y="110737"/>
                  </a:lnTo>
                  <a:lnTo>
                    <a:pt x="88196" y="101586"/>
                  </a:lnTo>
                  <a:lnTo>
                    <a:pt x="99897" y="92133"/>
                  </a:lnTo>
                  <a:lnTo>
                    <a:pt x="112276" y="82401"/>
                  </a:lnTo>
                  <a:lnTo>
                    <a:pt x="125157" y="72448"/>
                  </a:lnTo>
                  <a:lnTo>
                    <a:pt x="138399" y="62492"/>
                  </a:lnTo>
                  <a:lnTo>
                    <a:pt x="151895" y="52888"/>
                  </a:lnTo>
                  <a:lnTo>
                    <a:pt x="165565" y="43806"/>
                  </a:lnTo>
                  <a:lnTo>
                    <a:pt x="179354" y="35405"/>
                  </a:lnTo>
                  <a:lnTo>
                    <a:pt x="193226" y="27908"/>
                  </a:lnTo>
                  <a:lnTo>
                    <a:pt x="207142" y="21351"/>
                  </a:lnTo>
                  <a:lnTo>
                    <a:pt x="220866" y="15762"/>
                  </a:lnTo>
                  <a:lnTo>
                    <a:pt x="235510" y="10699"/>
                  </a:lnTo>
                  <a:lnTo>
                    <a:pt x="254597" y="5718"/>
                  </a:lnTo>
                  <a:lnTo>
                    <a:pt x="2841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42196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0"/>
                  </a:moveTo>
                  <a:lnTo>
                    <a:pt x="131003" y="5868"/>
                  </a:lnTo>
                  <a:lnTo>
                    <a:pt x="125439" y="11432"/>
                  </a:lnTo>
                  <a:lnTo>
                    <a:pt x="119635" y="17232"/>
                  </a:lnTo>
                  <a:lnTo>
                    <a:pt x="113382" y="23312"/>
                  </a:lnTo>
                  <a:lnTo>
                    <a:pt x="106403" y="29642"/>
                  </a:lnTo>
                  <a:lnTo>
                    <a:pt x="98622" y="36170"/>
                  </a:lnTo>
                  <a:lnTo>
                    <a:pt x="90121" y="42846"/>
                  </a:lnTo>
                  <a:lnTo>
                    <a:pt x="81042" y="49629"/>
                  </a:lnTo>
                  <a:lnTo>
                    <a:pt x="71528" y="56486"/>
                  </a:lnTo>
                  <a:lnTo>
                    <a:pt x="61700" y="63396"/>
                  </a:lnTo>
                  <a:lnTo>
                    <a:pt x="51651" y="70341"/>
                  </a:lnTo>
                  <a:lnTo>
                    <a:pt x="41461" y="77301"/>
                  </a:lnTo>
                  <a:lnTo>
                    <a:pt x="31634" y="83965"/>
                  </a:lnTo>
                  <a:lnTo>
                    <a:pt x="22132" y="90389"/>
                  </a:lnTo>
                  <a:lnTo>
                    <a:pt x="12119" y="9713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9848" y="484310"/>
              <a:ext cx="98691" cy="156415"/>
            </a:xfrm>
            <a:custGeom>
              <a:avLst/>
              <a:gdLst/>
              <a:ahLst/>
              <a:cxnLst/>
              <a:rect l="0" t="0" r="0" b="0"/>
              <a:pathLst>
                <a:path w="98691" h="156415">
                  <a:moveTo>
                    <a:pt x="3934" y="73700"/>
                  </a:moveTo>
                  <a:lnTo>
                    <a:pt x="6868" y="82568"/>
                  </a:lnTo>
                  <a:lnTo>
                    <a:pt x="9650" y="91555"/>
                  </a:lnTo>
                  <a:lnTo>
                    <a:pt x="12545" y="101550"/>
                  </a:lnTo>
                  <a:lnTo>
                    <a:pt x="15412" y="112531"/>
                  </a:lnTo>
                  <a:lnTo>
                    <a:pt x="17929" y="124342"/>
                  </a:lnTo>
                  <a:lnTo>
                    <a:pt x="19917" y="136769"/>
                  </a:lnTo>
                  <a:lnTo>
                    <a:pt x="20576" y="148475"/>
                  </a:lnTo>
                  <a:lnTo>
                    <a:pt x="18699" y="155751"/>
                  </a:lnTo>
                  <a:lnTo>
                    <a:pt x="15159" y="156414"/>
                  </a:lnTo>
                  <a:lnTo>
                    <a:pt x="11881" y="152184"/>
                  </a:lnTo>
                  <a:lnTo>
                    <a:pt x="9232" y="144704"/>
                  </a:lnTo>
                  <a:lnTo>
                    <a:pt x="6832" y="135053"/>
                  </a:lnTo>
                  <a:lnTo>
                    <a:pt x="4380" y="123955"/>
                  </a:lnTo>
                  <a:lnTo>
                    <a:pt x="2077" y="112052"/>
                  </a:lnTo>
                  <a:lnTo>
                    <a:pt x="520" y="99973"/>
                  </a:lnTo>
                  <a:lnTo>
                    <a:pt x="0" y="88067"/>
                  </a:lnTo>
                  <a:lnTo>
                    <a:pt x="654" y="76612"/>
                  </a:lnTo>
                  <a:lnTo>
                    <a:pt x="2622" y="65908"/>
                  </a:lnTo>
                  <a:lnTo>
                    <a:pt x="5840" y="56040"/>
                  </a:lnTo>
                  <a:lnTo>
                    <a:pt x="10104" y="46919"/>
                  </a:lnTo>
                  <a:lnTo>
                    <a:pt x="15175" y="38397"/>
                  </a:lnTo>
                  <a:lnTo>
                    <a:pt x="20849" y="30336"/>
                  </a:lnTo>
                  <a:lnTo>
                    <a:pt x="27284" y="22936"/>
                  </a:lnTo>
                  <a:lnTo>
                    <a:pt x="34967" y="16718"/>
                  </a:lnTo>
                  <a:lnTo>
                    <a:pt x="44050" y="11868"/>
                  </a:lnTo>
                  <a:lnTo>
                    <a:pt x="53982" y="8265"/>
                  </a:lnTo>
                  <a:lnTo>
                    <a:pt x="64761" y="5291"/>
                  </a:lnTo>
                  <a:lnTo>
                    <a:pt x="78452" y="2685"/>
                  </a:lnTo>
                  <a:lnTo>
                    <a:pt x="986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3295" y="53695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0"/>
                  </a:lnTo>
                  <a:lnTo>
                    <a:pt x="0" y="53960"/>
                  </a:lnTo>
                  <a:lnTo>
                    <a:pt x="0" y="67155"/>
                  </a:lnTo>
                  <a:lnTo>
                    <a:pt x="0" y="82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42238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42866" y="466177"/>
              <a:ext cx="131000" cy="153652"/>
            </a:xfrm>
            <a:custGeom>
              <a:avLst/>
              <a:gdLst/>
              <a:ahLst/>
              <a:cxnLst/>
              <a:rect l="0" t="0" r="0" b="0"/>
              <a:pathLst>
                <a:path w="131000" h="153652">
                  <a:moveTo>
                    <a:pt x="4657" y="70776"/>
                  </a:moveTo>
                  <a:lnTo>
                    <a:pt x="13458" y="73576"/>
                  </a:lnTo>
                  <a:lnTo>
                    <a:pt x="21805" y="75077"/>
                  </a:lnTo>
                  <a:lnTo>
                    <a:pt x="30504" y="75379"/>
                  </a:lnTo>
                  <a:lnTo>
                    <a:pt x="39624" y="74527"/>
                  </a:lnTo>
                  <a:lnTo>
                    <a:pt x="49119" y="72411"/>
                  </a:lnTo>
                  <a:lnTo>
                    <a:pt x="58898" y="69080"/>
                  </a:lnTo>
                  <a:lnTo>
                    <a:pt x="68393" y="64399"/>
                  </a:lnTo>
                  <a:lnTo>
                    <a:pt x="76622" y="57983"/>
                  </a:lnTo>
                  <a:lnTo>
                    <a:pt x="83135" y="49788"/>
                  </a:lnTo>
                  <a:lnTo>
                    <a:pt x="87504" y="40371"/>
                  </a:lnTo>
                  <a:lnTo>
                    <a:pt x="89087" y="30674"/>
                  </a:lnTo>
                  <a:lnTo>
                    <a:pt x="87813" y="21282"/>
                  </a:lnTo>
                  <a:lnTo>
                    <a:pt x="84060" y="12878"/>
                  </a:lnTo>
                  <a:lnTo>
                    <a:pt x="78352" y="6378"/>
                  </a:lnTo>
                  <a:lnTo>
                    <a:pt x="71193" y="2095"/>
                  </a:lnTo>
                  <a:lnTo>
                    <a:pt x="63154" y="0"/>
                  </a:lnTo>
                  <a:lnTo>
                    <a:pt x="54856" y="17"/>
                  </a:lnTo>
                  <a:lnTo>
                    <a:pt x="46653" y="1880"/>
                  </a:lnTo>
                  <a:lnTo>
                    <a:pt x="38673" y="5380"/>
                  </a:lnTo>
                  <a:lnTo>
                    <a:pt x="30928" y="10461"/>
                  </a:lnTo>
                  <a:lnTo>
                    <a:pt x="23392" y="16952"/>
                  </a:lnTo>
                  <a:lnTo>
                    <a:pt x="16346" y="24748"/>
                  </a:lnTo>
                  <a:lnTo>
                    <a:pt x="10365" y="33882"/>
                  </a:lnTo>
                  <a:lnTo>
                    <a:pt x="5680" y="44245"/>
                  </a:lnTo>
                  <a:lnTo>
                    <a:pt x="2364" y="55458"/>
                  </a:lnTo>
                  <a:lnTo>
                    <a:pt x="504" y="66976"/>
                  </a:lnTo>
                  <a:lnTo>
                    <a:pt x="0" y="78458"/>
                  </a:lnTo>
                  <a:lnTo>
                    <a:pt x="779" y="89607"/>
                  </a:lnTo>
                  <a:lnTo>
                    <a:pt x="2889" y="100093"/>
                  </a:lnTo>
                  <a:lnTo>
                    <a:pt x="6231" y="109812"/>
                  </a:lnTo>
                  <a:lnTo>
                    <a:pt x="10591" y="118829"/>
                  </a:lnTo>
                  <a:lnTo>
                    <a:pt x="15734" y="127280"/>
                  </a:lnTo>
                  <a:lnTo>
                    <a:pt x="21455" y="135290"/>
                  </a:lnTo>
                  <a:lnTo>
                    <a:pt x="27753" y="142484"/>
                  </a:lnTo>
                  <a:lnTo>
                    <a:pt x="34812" y="148033"/>
                  </a:lnTo>
                  <a:lnTo>
                    <a:pt x="42672" y="151615"/>
                  </a:lnTo>
                  <a:lnTo>
                    <a:pt x="51239" y="153375"/>
                  </a:lnTo>
                  <a:lnTo>
                    <a:pt x="60368" y="153651"/>
                  </a:lnTo>
                  <a:lnTo>
                    <a:pt x="69914" y="152796"/>
                  </a:lnTo>
                  <a:lnTo>
                    <a:pt x="79594" y="150953"/>
                  </a:lnTo>
                  <a:lnTo>
                    <a:pt x="89013" y="148054"/>
                  </a:lnTo>
                  <a:lnTo>
                    <a:pt x="97967" y="144156"/>
                  </a:lnTo>
                  <a:lnTo>
                    <a:pt x="106140" y="139726"/>
                  </a:lnTo>
                  <a:lnTo>
                    <a:pt x="113823" y="135127"/>
                  </a:lnTo>
                  <a:lnTo>
                    <a:pt x="121687" y="129959"/>
                  </a:lnTo>
                  <a:lnTo>
                    <a:pt x="130999" y="123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05450" y="497751"/>
              <a:ext cx="115815" cy="133959"/>
            </a:xfrm>
            <a:custGeom>
              <a:avLst/>
              <a:gdLst/>
              <a:ahLst/>
              <a:cxnLst/>
              <a:rect l="0" t="0" r="0" b="0"/>
              <a:pathLst>
                <a:path w="115815" h="133959">
                  <a:moveTo>
                    <a:pt x="0" y="49730"/>
                  </a:moveTo>
                  <a:lnTo>
                    <a:pt x="67" y="61399"/>
                  </a:lnTo>
                  <a:lnTo>
                    <a:pt x="708" y="71887"/>
                  </a:lnTo>
                  <a:lnTo>
                    <a:pt x="2000" y="82194"/>
                  </a:lnTo>
                  <a:lnTo>
                    <a:pt x="3687" y="92668"/>
                  </a:lnTo>
                  <a:lnTo>
                    <a:pt x="5355" y="103660"/>
                  </a:lnTo>
                  <a:lnTo>
                    <a:pt x="6742" y="115200"/>
                  </a:lnTo>
                  <a:lnTo>
                    <a:pt x="6910" y="123666"/>
                  </a:lnTo>
                  <a:lnTo>
                    <a:pt x="5496" y="124802"/>
                  </a:lnTo>
                  <a:lnTo>
                    <a:pt x="3925" y="120348"/>
                  </a:lnTo>
                  <a:lnTo>
                    <a:pt x="2698" y="112367"/>
                  </a:lnTo>
                  <a:lnTo>
                    <a:pt x="1828" y="102192"/>
                  </a:lnTo>
                  <a:lnTo>
                    <a:pt x="1235" y="90645"/>
                  </a:lnTo>
                  <a:lnTo>
                    <a:pt x="1003" y="78394"/>
                  </a:lnTo>
                  <a:lnTo>
                    <a:pt x="1379" y="66059"/>
                  </a:lnTo>
                  <a:lnTo>
                    <a:pt x="2453" y="53970"/>
                  </a:lnTo>
                  <a:lnTo>
                    <a:pt x="4329" y="42387"/>
                  </a:lnTo>
                  <a:lnTo>
                    <a:pt x="7192" y="31595"/>
                  </a:lnTo>
                  <a:lnTo>
                    <a:pt x="11051" y="21680"/>
                  </a:lnTo>
                  <a:lnTo>
                    <a:pt x="15931" y="13037"/>
                  </a:lnTo>
                  <a:lnTo>
                    <a:pt x="21956" y="6433"/>
                  </a:lnTo>
                  <a:lnTo>
                    <a:pt x="29078" y="2108"/>
                  </a:lnTo>
                  <a:lnTo>
                    <a:pt x="36962" y="0"/>
                  </a:lnTo>
                  <a:lnTo>
                    <a:pt x="45091" y="14"/>
                  </a:lnTo>
                  <a:lnTo>
                    <a:pt x="53144" y="1878"/>
                  </a:lnTo>
                  <a:lnTo>
                    <a:pt x="60837" y="5381"/>
                  </a:lnTo>
                  <a:lnTo>
                    <a:pt x="67850" y="10465"/>
                  </a:lnTo>
                  <a:lnTo>
                    <a:pt x="74083" y="16958"/>
                  </a:lnTo>
                  <a:lnTo>
                    <a:pt x="79607" y="24755"/>
                  </a:lnTo>
                  <a:lnTo>
                    <a:pt x="84559" y="33891"/>
                  </a:lnTo>
                  <a:lnTo>
                    <a:pt x="89080" y="44255"/>
                  </a:lnTo>
                  <a:lnTo>
                    <a:pt x="93288" y="55468"/>
                  </a:lnTo>
                  <a:lnTo>
                    <a:pt x="97276" y="66987"/>
                  </a:lnTo>
                  <a:lnTo>
                    <a:pt x="101105" y="78464"/>
                  </a:lnTo>
                  <a:lnTo>
                    <a:pt x="104674" y="89508"/>
                  </a:lnTo>
                  <a:lnTo>
                    <a:pt x="108070" y="100778"/>
                  </a:lnTo>
                  <a:lnTo>
                    <a:pt x="111595" y="114377"/>
                  </a:lnTo>
                  <a:lnTo>
                    <a:pt x="115814" y="133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58703" y="275376"/>
              <a:ext cx="120489" cy="374403"/>
            </a:xfrm>
            <a:custGeom>
              <a:avLst/>
              <a:gdLst/>
              <a:ahLst/>
              <a:cxnLst/>
              <a:rect l="0" t="0" r="0" b="0"/>
              <a:pathLst>
                <a:path w="120489" h="374403">
                  <a:moveTo>
                    <a:pt x="78374" y="314219"/>
                  </a:moveTo>
                  <a:lnTo>
                    <a:pt x="84041" y="305418"/>
                  </a:lnTo>
                  <a:lnTo>
                    <a:pt x="87685" y="297071"/>
                  </a:lnTo>
                  <a:lnTo>
                    <a:pt x="89590" y="288377"/>
                  </a:lnTo>
                  <a:lnTo>
                    <a:pt x="89918" y="279429"/>
                  </a:lnTo>
                  <a:lnTo>
                    <a:pt x="88650" y="270582"/>
                  </a:lnTo>
                  <a:lnTo>
                    <a:pt x="85921" y="262048"/>
                  </a:lnTo>
                  <a:lnTo>
                    <a:pt x="81828" y="254033"/>
                  </a:lnTo>
                  <a:lnTo>
                    <a:pt x="76344" y="246804"/>
                  </a:lnTo>
                  <a:lnTo>
                    <a:pt x="69591" y="240440"/>
                  </a:lnTo>
                  <a:lnTo>
                    <a:pt x="61958" y="235338"/>
                  </a:lnTo>
                  <a:lnTo>
                    <a:pt x="53997" y="232267"/>
                  </a:lnTo>
                  <a:lnTo>
                    <a:pt x="46053" y="231467"/>
                  </a:lnTo>
                  <a:lnTo>
                    <a:pt x="38264" y="232880"/>
                  </a:lnTo>
                  <a:lnTo>
                    <a:pt x="30653" y="236411"/>
                  </a:lnTo>
                  <a:lnTo>
                    <a:pt x="23210" y="241790"/>
                  </a:lnTo>
                  <a:lnTo>
                    <a:pt x="16229" y="248806"/>
                  </a:lnTo>
                  <a:lnTo>
                    <a:pt x="10292" y="257402"/>
                  </a:lnTo>
                  <a:lnTo>
                    <a:pt x="5636" y="267396"/>
                  </a:lnTo>
                  <a:lnTo>
                    <a:pt x="2341" y="278359"/>
                  </a:lnTo>
                  <a:lnTo>
                    <a:pt x="495" y="289708"/>
                  </a:lnTo>
                  <a:lnTo>
                    <a:pt x="0" y="301080"/>
                  </a:lnTo>
                  <a:lnTo>
                    <a:pt x="785" y="312325"/>
                  </a:lnTo>
                  <a:lnTo>
                    <a:pt x="2899" y="323409"/>
                  </a:lnTo>
                  <a:lnTo>
                    <a:pt x="6248" y="334337"/>
                  </a:lnTo>
                  <a:lnTo>
                    <a:pt x="10783" y="344811"/>
                  </a:lnTo>
                  <a:lnTo>
                    <a:pt x="16575" y="354247"/>
                  </a:lnTo>
                  <a:lnTo>
                    <a:pt x="23541" y="362396"/>
                  </a:lnTo>
                  <a:lnTo>
                    <a:pt x="31319" y="368851"/>
                  </a:lnTo>
                  <a:lnTo>
                    <a:pt x="39379" y="372906"/>
                  </a:lnTo>
                  <a:lnTo>
                    <a:pt x="47384" y="374402"/>
                  </a:lnTo>
                  <a:lnTo>
                    <a:pt x="55046" y="373474"/>
                  </a:lnTo>
                  <a:lnTo>
                    <a:pt x="62038" y="370276"/>
                  </a:lnTo>
                  <a:lnTo>
                    <a:pt x="68257" y="365128"/>
                  </a:lnTo>
                  <a:lnTo>
                    <a:pt x="73772" y="358439"/>
                  </a:lnTo>
                  <a:lnTo>
                    <a:pt x="78718" y="350595"/>
                  </a:lnTo>
                  <a:lnTo>
                    <a:pt x="83234" y="341910"/>
                  </a:lnTo>
                  <a:lnTo>
                    <a:pt x="87440" y="332301"/>
                  </a:lnTo>
                  <a:lnTo>
                    <a:pt x="91425" y="321335"/>
                  </a:lnTo>
                  <a:lnTo>
                    <a:pt x="95253" y="308884"/>
                  </a:lnTo>
                  <a:lnTo>
                    <a:pt x="98808" y="295268"/>
                  </a:lnTo>
                  <a:lnTo>
                    <a:pt x="101817" y="281057"/>
                  </a:lnTo>
                  <a:lnTo>
                    <a:pt x="104172" y="266636"/>
                  </a:lnTo>
                  <a:lnTo>
                    <a:pt x="105922" y="251868"/>
                  </a:lnTo>
                  <a:lnTo>
                    <a:pt x="107179" y="236209"/>
                  </a:lnTo>
                  <a:lnTo>
                    <a:pt x="108058" y="219428"/>
                  </a:lnTo>
                  <a:lnTo>
                    <a:pt x="108496" y="202074"/>
                  </a:lnTo>
                  <a:lnTo>
                    <a:pt x="108266" y="185257"/>
                  </a:lnTo>
                  <a:lnTo>
                    <a:pt x="107301" y="169566"/>
                  </a:lnTo>
                  <a:lnTo>
                    <a:pt x="105841" y="154760"/>
                  </a:lnTo>
                  <a:lnTo>
                    <a:pt x="104322" y="140063"/>
                  </a:lnTo>
                  <a:lnTo>
                    <a:pt x="103001" y="124998"/>
                  </a:lnTo>
                  <a:lnTo>
                    <a:pt x="101794" y="109744"/>
                  </a:lnTo>
                  <a:lnTo>
                    <a:pt x="100377" y="94942"/>
                  </a:lnTo>
                  <a:lnTo>
                    <a:pt x="98572" y="80941"/>
                  </a:lnTo>
                  <a:lnTo>
                    <a:pt x="96358" y="67775"/>
                  </a:lnTo>
                  <a:lnTo>
                    <a:pt x="93794" y="55326"/>
                  </a:lnTo>
                  <a:lnTo>
                    <a:pt x="90950" y="43441"/>
                  </a:lnTo>
                  <a:lnTo>
                    <a:pt x="87734" y="32138"/>
                  </a:lnTo>
                  <a:lnTo>
                    <a:pt x="83897" y="21607"/>
                  </a:lnTo>
                  <a:lnTo>
                    <a:pt x="79340" y="11919"/>
                  </a:lnTo>
                  <a:lnTo>
                    <a:pt x="73682" y="4101"/>
                  </a:lnTo>
                  <a:lnTo>
                    <a:pt x="67263" y="0"/>
                  </a:lnTo>
                  <a:lnTo>
                    <a:pt x="61782" y="273"/>
                  </a:lnTo>
                  <a:lnTo>
                    <a:pt x="58044" y="4749"/>
                  </a:lnTo>
                  <a:lnTo>
                    <a:pt x="56083" y="12780"/>
                  </a:lnTo>
                  <a:lnTo>
                    <a:pt x="55459" y="23578"/>
                  </a:lnTo>
                  <a:lnTo>
                    <a:pt x="55523" y="36426"/>
                  </a:lnTo>
                  <a:lnTo>
                    <a:pt x="55837" y="50741"/>
                  </a:lnTo>
                  <a:lnTo>
                    <a:pt x="56189" y="66085"/>
                  </a:lnTo>
                  <a:lnTo>
                    <a:pt x="56495" y="82139"/>
                  </a:lnTo>
                  <a:lnTo>
                    <a:pt x="56738" y="98670"/>
                  </a:lnTo>
                  <a:lnTo>
                    <a:pt x="57089" y="115195"/>
                  </a:lnTo>
                  <a:lnTo>
                    <a:pt x="57864" y="130991"/>
                  </a:lnTo>
                  <a:lnTo>
                    <a:pt x="59206" y="145732"/>
                  </a:lnTo>
                  <a:lnTo>
                    <a:pt x="61093" y="159598"/>
                  </a:lnTo>
                  <a:lnTo>
                    <a:pt x="63431" y="173065"/>
                  </a:lnTo>
                  <a:lnTo>
                    <a:pt x="66116" y="186463"/>
                  </a:lnTo>
                  <a:lnTo>
                    <a:pt x="69053" y="199938"/>
                  </a:lnTo>
                  <a:lnTo>
                    <a:pt x="72171" y="213533"/>
                  </a:lnTo>
                  <a:lnTo>
                    <a:pt x="75418" y="227237"/>
                  </a:lnTo>
                  <a:lnTo>
                    <a:pt x="78920" y="240865"/>
                  </a:lnTo>
                  <a:lnTo>
                    <a:pt x="82956" y="254089"/>
                  </a:lnTo>
                  <a:lnTo>
                    <a:pt x="87633" y="266749"/>
                  </a:lnTo>
                  <a:lnTo>
                    <a:pt x="92790" y="278607"/>
                  </a:lnTo>
                  <a:lnTo>
                    <a:pt x="98700" y="290519"/>
                  </a:lnTo>
                  <a:lnTo>
                    <a:pt x="107003" y="304649"/>
                  </a:lnTo>
                  <a:lnTo>
                    <a:pt x="120488" y="324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42362" y="24215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67" y="14736"/>
                  </a:lnTo>
                  <a:lnTo>
                    <a:pt x="708" y="29287"/>
                  </a:lnTo>
                  <a:lnTo>
                    <a:pt x="2000" y="45082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68" y="99271"/>
                  </a:lnTo>
                  <a:lnTo>
                    <a:pt x="7866" y="118884"/>
                  </a:lnTo>
                  <a:lnTo>
                    <a:pt x="8677" y="138948"/>
                  </a:lnTo>
                  <a:lnTo>
                    <a:pt x="9260" y="159318"/>
                  </a:lnTo>
                  <a:lnTo>
                    <a:pt x="9839" y="179570"/>
                  </a:lnTo>
                  <a:lnTo>
                    <a:pt x="10767" y="199021"/>
                  </a:lnTo>
                  <a:lnTo>
                    <a:pt x="12207" y="217363"/>
                  </a:lnTo>
                  <a:lnTo>
                    <a:pt x="13989" y="234629"/>
                  </a:lnTo>
                  <a:lnTo>
                    <a:pt x="15725" y="250999"/>
                  </a:lnTo>
                  <a:lnTo>
                    <a:pt x="17187" y="266686"/>
                  </a:lnTo>
                  <a:lnTo>
                    <a:pt x="18320" y="282037"/>
                  </a:lnTo>
                  <a:lnTo>
                    <a:pt x="19154" y="297506"/>
                  </a:lnTo>
                  <a:lnTo>
                    <a:pt x="19750" y="313311"/>
                  </a:lnTo>
                  <a:lnTo>
                    <a:pt x="20168" y="328930"/>
                  </a:lnTo>
                  <a:lnTo>
                    <a:pt x="20501" y="344840"/>
                  </a:lnTo>
                  <a:lnTo>
                    <a:pt x="20781" y="36356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37119" y="484310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8" y="32454"/>
                  </a:lnTo>
                  <a:lnTo>
                    <a:pt x="4041" y="42583"/>
                  </a:lnTo>
                  <a:lnTo>
                    <a:pt x="7006" y="52278"/>
                  </a:lnTo>
                  <a:lnTo>
                    <a:pt x="10921" y="61415"/>
                  </a:lnTo>
                  <a:lnTo>
                    <a:pt x="15546" y="70103"/>
                  </a:lnTo>
                  <a:lnTo>
                    <a:pt x="21032" y="79672"/>
                  </a:lnTo>
                  <a:lnTo>
                    <a:pt x="28979" y="93198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37119" y="431668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31070" y="8801"/>
                  </a:lnTo>
                  <a:lnTo>
                    <a:pt x="126145" y="17148"/>
                  </a:lnTo>
                  <a:lnTo>
                    <a:pt x="121643" y="25856"/>
                  </a:lnTo>
                  <a:lnTo>
                    <a:pt x="117422" y="35322"/>
                  </a:lnTo>
                  <a:lnTo>
                    <a:pt x="113408" y="46114"/>
                  </a:lnTo>
                  <a:lnTo>
                    <a:pt x="109542" y="58408"/>
                  </a:lnTo>
                  <a:lnTo>
                    <a:pt x="105617" y="71900"/>
                  </a:lnTo>
                  <a:lnTo>
                    <a:pt x="101293" y="86019"/>
                  </a:lnTo>
                  <a:lnTo>
                    <a:pt x="96418" y="100368"/>
                  </a:lnTo>
                  <a:lnTo>
                    <a:pt x="91007" y="114917"/>
                  </a:lnTo>
                  <a:lnTo>
                    <a:pt x="85150" y="129895"/>
                  </a:lnTo>
                  <a:lnTo>
                    <a:pt x="78954" y="145405"/>
                  </a:lnTo>
                  <a:lnTo>
                    <a:pt x="72676" y="161092"/>
                  </a:lnTo>
                  <a:lnTo>
                    <a:pt x="66695" y="176250"/>
                  </a:lnTo>
                  <a:lnTo>
                    <a:pt x="61194" y="190531"/>
                  </a:lnTo>
                  <a:lnTo>
                    <a:pt x="56181" y="204240"/>
                  </a:lnTo>
                  <a:lnTo>
                    <a:pt x="51579" y="218126"/>
                  </a:lnTo>
                  <a:lnTo>
                    <a:pt x="47297" y="232611"/>
                  </a:lnTo>
                  <a:lnTo>
                    <a:pt x="43251" y="247459"/>
                  </a:lnTo>
                  <a:lnTo>
                    <a:pt x="39373" y="261981"/>
                  </a:lnTo>
                  <a:lnTo>
                    <a:pt x="35612" y="275794"/>
                  </a:lnTo>
                  <a:lnTo>
                    <a:pt x="31933" y="289002"/>
                  </a:lnTo>
                  <a:lnTo>
                    <a:pt x="28309" y="302012"/>
                  </a:lnTo>
                  <a:lnTo>
                    <a:pt x="24722" y="315091"/>
                  </a:lnTo>
                  <a:lnTo>
                    <a:pt x="21161" y="328180"/>
                  </a:lnTo>
                  <a:lnTo>
                    <a:pt x="17617" y="340981"/>
                  </a:lnTo>
                  <a:lnTo>
                    <a:pt x="14089" y="353329"/>
                  </a:lnTo>
                  <a:lnTo>
                    <a:pt x="10724" y="364962"/>
                  </a:lnTo>
                  <a:lnTo>
                    <a:pt x="7488" y="376693"/>
                  </a:lnTo>
                  <a:lnTo>
                    <a:pt x="4094" y="3906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92557" y="189512"/>
              <a:ext cx="207858" cy="395630"/>
            </a:xfrm>
            <a:custGeom>
              <a:avLst/>
              <a:gdLst/>
              <a:ahLst/>
              <a:cxnLst/>
              <a:rect l="0" t="0" r="0" b="0"/>
              <a:pathLst>
                <a:path w="207858" h="395630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1" y="42340"/>
                  </a:lnTo>
                  <a:lnTo>
                    <a:pt x="0" y="55172"/>
                  </a:lnTo>
                  <a:lnTo>
                    <a:pt x="651" y="67804"/>
                  </a:lnTo>
                  <a:lnTo>
                    <a:pt x="1890" y="80533"/>
                  </a:lnTo>
                  <a:lnTo>
                    <a:pt x="3254" y="94273"/>
                  </a:lnTo>
                  <a:lnTo>
                    <a:pt x="4468" y="109468"/>
                  </a:lnTo>
                  <a:lnTo>
                    <a:pt x="5603" y="125775"/>
                  </a:lnTo>
                  <a:lnTo>
                    <a:pt x="6971" y="142345"/>
                  </a:lnTo>
                  <a:lnTo>
                    <a:pt x="8739" y="158652"/>
                  </a:lnTo>
                  <a:lnTo>
                    <a:pt x="10756" y="174840"/>
                  </a:lnTo>
                  <a:lnTo>
                    <a:pt x="12657" y="191527"/>
                  </a:lnTo>
                  <a:lnTo>
                    <a:pt x="14233" y="209043"/>
                  </a:lnTo>
                  <a:lnTo>
                    <a:pt x="15444" y="227247"/>
                  </a:lnTo>
                  <a:lnTo>
                    <a:pt x="16332" y="245707"/>
                  </a:lnTo>
                  <a:lnTo>
                    <a:pt x="16959" y="264126"/>
                  </a:lnTo>
                  <a:lnTo>
                    <a:pt x="17227" y="282225"/>
                  </a:lnTo>
                  <a:lnTo>
                    <a:pt x="16883" y="299677"/>
                  </a:lnTo>
                  <a:lnTo>
                    <a:pt x="15841" y="316375"/>
                  </a:lnTo>
                  <a:lnTo>
                    <a:pt x="14329" y="332384"/>
                  </a:lnTo>
                  <a:lnTo>
                    <a:pt x="12776" y="347835"/>
                  </a:lnTo>
                  <a:lnTo>
                    <a:pt x="11451" y="362836"/>
                  </a:lnTo>
                  <a:lnTo>
                    <a:pt x="10947" y="376519"/>
                  </a:lnTo>
                  <a:lnTo>
                    <a:pt x="13134" y="387032"/>
                  </a:lnTo>
                  <a:lnTo>
                    <a:pt x="18730" y="393355"/>
                  </a:lnTo>
                  <a:lnTo>
                    <a:pt x="26037" y="395629"/>
                  </a:lnTo>
                  <a:lnTo>
                    <a:pt x="34274" y="394851"/>
                  </a:lnTo>
                  <a:lnTo>
                    <a:pt x="43323" y="392310"/>
                  </a:lnTo>
                  <a:lnTo>
                    <a:pt x="53328" y="389322"/>
                  </a:lnTo>
                  <a:lnTo>
                    <a:pt x="64290" y="386620"/>
                  </a:lnTo>
                  <a:lnTo>
                    <a:pt x="76078" y="384453"/>
                  </a:lnTo>
                  <a:lnTo>
                    <a:pt x="88517" y="382825"/>
                  </a:lnTo>
                  <a:lnTo>
                    <a:pt x="101434" y="381652"/>
                  </a:lnTo>
                  <a:lnTo>
                    <a:pt x="114531" y="380995"/>
                  </a:lnTo>
                  <a:lnTo>
                    <a:pt x="127396" y="381068"/>
                  </a:lnTo>
                  <a:lnTo>
                    <a:pt x="139821" y="381922"/>
                  </a:lnTo>
                  <a:lnTo>
                    <a:pt x="151719" y="383314"/>
                  </a:lnTo>
                  <a:lnTo>
                    <a:pt x="164407" y="384930"/>
                  </a:lnTo>
                  <a:lnTo>
                    <a:pt x="181233" y="386911"/>
                  </a:lnTo>
                  <a:lnTo>
                    <a:pt x="2078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52203" y="408330"/>
              <a:ext cx="174554" cy="204925"/>
            </a:xfrm>
            <a:custGeom>
              <a:avLst/>
              <a:gdLst/>
              <a:ahLst/>
              <a:cxnLst/>
              <a:rect l="0" t="0" r="0" b="0"/>
              <a:pathLst>
                <a:path w="174554" h="204925">
                  <a:moveTo>
                    <a:pt x="27154" y="97037"/>
                  </a:moveTo>
                  <a:lnTo>
                    <a:pt x="35956" y="94104"/>
                  </a:lnTo>
                  <a:lnTo>
                    <a:pt x="44302" y="91321"/>
                  </a:lnTo>
                  <a:lnTo>
                    <a:pt x="52996" y="88417"/>
                  </a:lnTo>
                  <a:lnTo>
                    <a:pt x="61944" y="85204"/>
                  </a:lnTo>
                  <a:lnTo>
                    <a:pt x="70791" y="81391"/>
                  </a:lnTo>
                  <a:lnTo>
                    <a:pt x="79330" y="76874"/>
                  </a:lnTo>
                  <a:lnTo>
                    <a:pt x="87518" y="71710"/>
                  </a:lnTo>
                  <a:lnTo>
                    <a:pt x="95396" y="66022"/>
                  </a:lnTo>
                  <a:lnTo>
                    <a:pt x="103012" y="59928"/>
                  </a:lnTo>
                  <a:lnTo>
                    <a:pt x="109940" y="53210"/>
                  </a:lnTo>
                  <a:lnTo>
                    <a:pt x="115308" y="45336"/>
                  </a:lnTo>
                  <a:lnTo>
                    <a:pt x="118754" y="36129"/>
                  </a:lnTo>
                  <a:lnTo>
                    <a:pt x="119914" y="26353"/>
                  </a:lnTo>
                  <a:lnTo>
                    <a:pt x="118191" y="17471"/>
                  </a:lnTo>
                  <a:lnTo>
                    <a:pt x="113548" y="10249"/>
                  </a:lnTo>
                  <a:lnTo>
                    <a:pt x="106550" y="4930"/>
                  </a:lnTo>
                  <a:lnTo>
                    <a:pt x="98042" y="1578"/>
                  </a:lnTo>
                  <a:lnTo>
                    <a:pt x="88667" y="0"/>
                  </a:lnTo>
                  <a:lnTo>
                    <a:pt x="78973" y="24"/>
                  </a:lnTo>
                  <a:lnTo>
                    <a:pt x="69479" y="1612"/>
                  </a:lnTo>
                  <a:lnTo>
                    <a:pt x="60435" y="4601"/>
                  </a:lnTo>
                  <a:lnTo>
                    <a:pt x="51873" y="8892"/>
                  </a:lnTo>
                  <a:lnTo>
                    <a:pt x="43728" y="14518"/>
                  </a:lnTo>
                  <a:lnTo>
                    <a:pt x="35915" y="21378"/>
                  </a:lnTo>
                  <a:lnTo>
                    <a:pt x="28513" y="29254"/>
                  </a:lnTo>
                  <a:lnTo>
                    <a:pt x="21760" y="37911"/>
                  </a:lnTo>
                  <a:lnTo>
                    <a:pt x="15738" y="47146"/>
                  </a:lnTo>
                  <a:lnTo>
                    <a:pt x="10540" y="56956"/>
                  </a:lnTo>
                  <a:lnTo>
                    <a:pt x="6347" y="67527"/>
                  </a:lnTo>
                  <a:lnTo>
                    <a:pt x="3162" y="78893"/>
                  </a:lnTo>
                  <a:lnTo>
                    <a:pt x="1006" y="90798"/>
                  </a:lnTo>
                  <a:lnTo>
                    <a:pt x="0" y="102789"/>
                  </a:lnTo>
                  <a:lnTo>
                    <a:pt x="105" y="114595"/>
                  </a:lnTo>
                  <a:lnTo>
                    <a:pt x="1310" y="126133"/>
                  </a:lnTo>
                  <a:lnTo>
                    <a:pt x="3713" y="137414"/>
                  </a:lnTo>
                  <a:lnTo>
                    <a:pt x="7256" y="148479"/>
                  </a:lnTo>
                  <a:lnTo>
                    <a:pt x="11752" y="159214"/>
                  </a:lnTo>
                  <a:lnTo>
                    <a:pt x="16987" y="169357"/>
                  </a:lnTo>
                  <a:lnTo>
                    <a:pt x="22774" y="178803"/>
                  </a:lnTo>
                  <a:lnTo>
                    <a:pt x="29287" y="187283"/>
                  </a:lnTo>
                  <a:lnTo>
                    <a:pt x="37022" y="194301"/>
                  </a:lnTo>
                  <a:lnTo>
                    <a:pt x="46145" y="199714"/>
                  </a:lnTo>
                  <a:lnTo>
                    <a:pt x="56204" y="203365"/>
                  </a:lnTo>
                  <a:lnTo>
                    <a:pt x="66341" y="204924"/>
                  </a:lnTo>
                  <a:lnTo>
                    <a:pt x="76051" y="204417"/>
                  </a:lnTo>
                  <a:lnTo>
                    <a:pt x="85348" y="202146"/>
                  </a:lnTo>
                  <a:lnTo>
                    <a:pt x="94578" y="198495"/>
                  </a:lnTo>
                  <a:lnTo>
                    <a:pt x="103966" y="193824"/>
                  </a:lnTo>
                  <a:lnTo>
                    <a:pt x="113424" y="188419"/>
                  </a:lnTo>
                  <a:lnTo>
                    <a:pt x="122634" y="182501"/>
                  </a:lnTo>
                  <a:lnTo>
                    <a:pt x="131423" y="176238"/>
                  </a:lnTo>
                  <a:lnTo>
                    <a:pt x="139671" y="170044"/>
                  </a:lnTo>
                  <a:lnTo>
                    <a:pt x="148148" y="163988"/>
                  </a:lnTo>
                  <a:lnTo>
                    <a:pt x="158716" y="157541"/>
                  </a:lnTo>
                  <a:lnTo>
                    <a:pt x="174553" y="149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50526" y="210569"/>
              <a:ext cx="28874" cy="368499"/>
            </a:xfrm>
            <a:custGeom>
              <a:avLst/>
              <a:gdLst/>
              <a:ahLst/>
              <a:cxnLst/>
              <a:rect l="0" t="0" r="0" b="0"/>
              <a:pathLst>
                <a:path w="28874" h="368499">
                  <a:moveTo>
                    <a:pt x="7816" y="0"/>
                  </a:moveTo>
                  <a:lnTo>
                    <a:pt x="4949" y="11937"/>
                  </a:lnTo>
                  <a:lnTo>
                    <a:pt x="2807" y="24986"/>
                  </a:lnTo>
                  <a:lnTo>
                    <a:pt x="1208" y="40456"/>
                  </a:lnTo>
                  <a:lnTo>
                    <a:pt x="201" y="57505"/>
                  </a:lnTo>
                  <a:lnTo>
                    <a:pt x="0" y="74521"/>
                  </a:lnTo>
                  <a:lnTo>
                    <a:pt x="651" y="90582"/>
                  </a:lnTo>
                  <a:lnTo>
                    <a:pt x="1890" y="106094"/>
                  </a:lnTo>
                  <a:lnTo>
                    <a:pt x="3254" y="122388"/>
                  </a:lnTo>
                  <a:lnTo>
                    <a:pt x="4468" y="140189"/>
                  </a:lnTo>
                  <a:lnTo>
                    <a:pt x="5603" y="159263"/>
                  </a:lnTo>
                  <a:lnTo>
                    <a:pt x="6971" y="178777"/>
                  </a:lnTo>
                  <a:lnTo>
                    <a:pt x="8738" y="198173"/>
                  </a:lnTo>
                  <a:lnTo>
                    <a:pt x="10756" y="217233"/>
                  </a:lnTo>
                  <a:lnTo>
                    <a:pt x="12657" y="235930"/>
                  </a:lnTo>
                  <a:lnTo>
                    <a:pt x="14238" y="254310"/>
                  </a:lnTo>
                  <a:lnTo>
                    <a:pt x="15622" y="272277"/>
                  </a:lnTo>
                  <a:lnTo>
                    <a:pt x="17157" y="289589"/>
                  </a:lnTo>
                  <a:lnTo>
                    <a:pt x="19038" y="306148"/>
                  </a:lnTo>
                  <a:lnTo>
                    <a:pt x="21141" y="321424"/>
                  </a:lnTo>
                  <a:lnTo>
                    <a:pt x="23320" y="335874"/>
                  </a:lnTo>
                  <a:lnTo>
                    <a:pt x="25769" y="350766"/>
                  </a:lnTo>
                  <a:lnTo>
                    <a:pt x="2887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53057" y="37902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06" y="67"/>
                  </a:lnTo>
                  <a:lnTo>
                    <a:pt x="177177" y="708"/>
                  </a:lnTo>
                  <a:lnTo>
                    <a:pt x="165574" y="2000"/>
                  </a:lnTo>
                  <a:lnTo>
                    <a:pt x="153240" y="3687"/>
                  </a:lnTo>
                  <a:lnTo>
                    <a:pt x="139932" y="5355"/>
                  </a:lnTo>
                  <a:lnTo>
                    <a:pt x="125627" y="6773"/>
                  </a:lnTo>
                  <a:lnTo>
                    <a:pt x="110622" y="8043"/>
                  </a:lnTo>
                  <a:lnTo>
                    <a:pt x="95409" y="9502"/>
                  </a:lnTo>
                  <a:lnTo>
                    <a:pt x="80300" y="11330"/>
                  </a:lnTo>
                  <a:lnTo>
                    <a:pt x="65625" y="13398"/>
                  </a:lnTo>
                  <a:lnTo>
                    <a:pt x="50167" y="15549"/>
                  </a:lnTo>
                  <a:lnTo>
                    <a:pt x="30335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8911" y="242155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5" y="83270"/>
                  </a:lnTo>
                  <a:lnTo>
                    <a:pt x="3728" y="101543"/>
                  </a:lnTo>
                  <a:lnTo>
                    <a:pt x="5376" y="121161"/>
                  </a:lnTo>
                  <a:lnTo>
                    <a:pt x="6783" y="142002"/>
                  </a:lnTo>
                  <a:lnTo>
                    <a:pt x="8049" y="163198"/>
                  </a:lnTo>
                  <a:lnTo>
                    <a:pt x="9505" y="183280"/>
                  </a:lnTo>
                  <a:lnTo>
                    <a:pt x="11332" y="201530"/>
                  </a:lnTo>
                  <a:lnTo>
                    <a:pt x="13390" y="218240"/>
                  </a:lnTo>
                  <a:lnTo>
                    <a:pt x="15317" y="234303"/>
                  </a:lnTo>
                  <a:lnTo>
                    <a:pt x="16911" y="250333"/>
                  </a:lnTo>
                  <a:lnTo>
                    <a:pt x="18133" y="266425"/>
                  </a:lnTo>
                  <a:lnTo>
                    <a:pt x="19029" y="282330"/>
                  </a:lnTo>
                  <a:lnTo>
                    <a:pt x="19671" y="297884"/>
                  </a:lnTo>
                  <a:lnTo>
                    <a:pt x="20318" y="312848"/>
                  </a:lnTo>
                  <a:lnTo>
                    <a:pt x="21575" y="328526"/>
                  </a:lnTo>
                  <a:lnTo>
                    <a:pt x="24670" y="348531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63626" y="416527"/>
              <a:ext cx="210572" cy="15142"/>
            </a:xfrm>
            <a:custGeom>
              <a:avLst/>
              <a:gdLst/>
              <a:ahLst/>
              <a:cxnLst/>
              <a:rect l="0" t="0" r="0" b="0"/>
              <a:pathLst>
                <a:path w="210572" h="15142">
                  <a:moveTo>
                    <a:pt x="210571" y="4612"/>
                  </a:moveTo>
                  <a:lnTo>
                    <a:pt x="198902" y="1813"/>
                  </a:lnTo>
                  <a:lnTo>
                    <a:pt x="188414" y="311"/>
                  </a:lnTo>
                  <a:lnTo>
                    <a:pt x="178107" y="0"/>
                  </a:lnTo>
                  <a:lnTo>
                    <a:pt x="167633" y="506"/>
                  </a:lnTo>
                  <a:lnTo>
                    <a:pt x="156641" y="1326"/>
                  </a:lnTo>
                  <a:lnTo>
                    <a:pt x="144994" y="2146"/>
                  </a:lnTo>
                  <a:lnTo>
                    <a:pt x="132567" y="3003"/>
                  </a:lnTo>
                  <a:lnTo>
                    <a:pt x="119164" y="4177"/>
                  </a:lnTo>
                  <a:lnTo>
                    <a:pt x="104780" y="5812"/>
                  </a:lnTo>
                  <a:lnTo>
                    <a:pt x="89714" y="7739"/>
                  </a:lnTo>
                  <a:lnTo>
                    <a:pt x="74455" y="9579"/>
                  </a:lnTo>
                  <a:lnTo>
                    <a:pt x="59323" y="11114"/>
                  </a:lnTo>
                  <a:lnTo>
                    <a:pt x="45029" y="12300"/>
                  </a:lnTo>
                  <a:lnTo>
                    <a:pt x="31356" y="13299"/>
                  </a:lnTo>
                  <a:lnTo>
                    <a:pt x="17106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42611" y="420909"/>
              <a:ext cx="178985" cy="192531"/>
            </a:xfrm>
            <a:custGeom>
              <a:avLst/>
              <a:gdLst/>
              <a:ahLst/>
              <a:cxnLst/>
              <a:rect l="0" t="0" r="0" b="0"/>
              <a:pathLst>
                <a:path w="178985" h="192531">
                  <a:moveTo>
                    <a:pt x="0" y="84458"/>
                  </a:moveTo>
                  <a:lnTo>
                    <a:pt x="11735" y="84458"/>
                  </a:lnTo>
                  <a:lnTo>
                    <a:pt x="22864" y="84458"/>
                  </a:lnTo>
                  <a:lnTo>
                    <a:pt x="34462" y="84458"/>
                  </a:lnTo>
                  <a:lnTo>
                    <a:pt x="46624" y="84458"/>
                  </a:lnTo>
                  <a:lnTo>
                    <a:pt x="59283" y="84458"/>
                  </a:lnTo>
                  <a:lnTo>
                    <a:pt x="72335" y="84449"/>
                  </a:lnTo>
                  <a:lnTo>
                    <a:pt x="85514" y="84104"/>
                  </a:lnTo>
                  <a:lnTo>
                    <a:pt x="98431" y="82807"/>
                  </a:lnTo>
                  <a:lnTo>
                    <a:pt x="110875" y="80296"/>
                  </a:lnTo>
                  <a:lnTo>
                    <a:pt x="122177" y="76472"/>
                  </a:lnTo>
                  <a:lnTo>
                    <a:pt x="131177" y="71231"/>
                  </a:lnTo>
                  <a:lnTo>
                    <a:pt x="137442" y="64665"/>
                  </a:lnTo>
                  <a:lnTo>
                    <a:pt x="141020" y="57003"/>
                  </a:lnTo>
                  <a:lnTo>
                    <a:pt x="142075" y="48498"/>
                  </a:lnTo>
                  <a:lnTo>
                    <a:pt x="140967" y="39383"/>
                  </a:lnTo>
                  <a:lnTo>
                    <a:pt x="137990" y="30163"/>
                  </a:lnTo>
                  <a:lnTo>
                    <a:pt x="133268" y="21588"/>
                  </a:lnTo>
                  <a:lnTo>
                    <a:pt x="127025" y="14019"/>
                  </a:lnTo>
                  <a:lnTo>
                    <a:pt x="119568" y="7786"/>
                  </a:lnTo>
                  <a:lnTo>
                    <a:pt x="111193" y="3348"/>
                  </a:lnTo>
                  <a:lnTo>
                    <a:pt x="102158" y="778"/>
                  </a:lnTo>
                  <a:lnTo>
                    <a:pt x="92821" y="0"/>
                  </a:lnTo>
                  <a:lnTo>
                    <a:pt x="83633" y="982"/>
                  </a:lnTo>
                  <a:lnTo>
                    <a:pt x="74825" y="3532"/>
                  </a:lnTo>
                  <a:lnTo>
                    <a:pt x="66437" y="7512"/>
                  </a:lnTo>
                  <a:lnTo>
                    <a:pt x="58416" y="12924"/>
                  </a:lnTo>
                  <a:lnTo>
                    <a:pt x="50690" y="19640"/>
                  </a:lnTo>
                  <a:lnTo>
                    <a:pt x="43347" y="27588"/>
                  </a:lnTo>
                  <a:lnTo>
                    <a:pt x="36635" y="36826"/>
                  </a:lnTo>
                  <a:lnTo>
                    <a:pt x="30641" y="47263"/>
                  </a:lnTo>
                  <a:lnTo>
                    <a:pt x="25462" y="58695"/>
                  </a:lnTo>
                  <a:lnTo>
                    <a:pt x="21282" y="70893"/>
                  </a:lnTo>
                  <a:lnTo>
                    <a:pt x="18109" y="83649"/>
                  </a:lnTo>
                  <a:lnTo>
                    <a:pt x="16132" y="96637"/>
                  </a:lnTo>
                  <a:lnTo>
                    <a:pt x="15778" y="109430"/>
                  </a:lnTo>
                  <a:lnTo>
                    <a:pt x="17134" y="121810"/>
                  </a:lnTo>
                  <a:lnTo>
                    <a:pt x="19993" y="133750"/>
                  </a:lnTo>
                  <a:lnTo>
                    <a:pt x="24046" y="145308"/>
                  </a:lnTo>
                  <a:lnTo>
                    <a:pt x="29001" y="156554"/>
                  </a:lnTo>
                  <a:lnTo>
                    <a:pt x="34936" y="167073"/>
                  </a:lnTo>
                  <a:lnTo>
                    <a:pt x="42276" y="176006"/>
                  </a:lnTo>
                  <a:lnTo>
                    <a:pt x="51139" y="183009"/>
                  </a:lnTo>
                  <a:lnTo>
                    <a:pt x="61362" y="188050"/>
                  </a:lnTo>
                  <a:lnTo>
                    <a:pt x="72673" y="191150"/>
                  </a:lnTo>
                  <a:lnTo>
                    <a:pt x="84798" y="192530"/>
                  </a:lnTo>
                  <a:lnTo>
                    <a:pt x="97345" y="192528"/>
                  </a:lnTo>
                  <a:lnTo>
                    <a:pt x="109834" y="191479"/>
                  </a:lnTo>
                  <a:lnTo>
                    <a:pt x="121999" y="189671"/>
                  </a:lnTo>
                  <a:lnTo>
                    <a:pt x="133521" y="187287"/>
                  </a:lnTo>
                  <a:lnTo>
                    <a:pt x="145172" y="184080"/>
                  </a:lnTo>
                  <a:lnTo>
                    <a:pt x="159089" y="178656"/>
                  </a:lnTo>
                  <a:lnTo>
                    <a:pt x="178984" y="168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53181" y="389171"/>
              <a:ext cx="147400" cy="216262"/>
            </a:xfrm>
            <a:custGeom>
              <a:avLst/>
              <a:gdLst/>
              <a:ahLst/>
              <a:cxnLst/>
              <a:rect l="0" t="0" r="0" b="0"/>
              <a:pathLst>
                <a:path w="147400" h="216262">
                  <a:moveTo>
                    <a:pt x="0" y="84611"/>
                  </a:moveTo>
                  <a:lnTo>
                    <a:pt x="2934" y="96346"/>
                  </a:lnTo>
                  <a:lnTo>
                    <a:pt x="5716" y="107475"/>
                  </a:lnTo>
                  <a:lnTo>
                    <a:pt x="8615" y="119078"/>
                  </a:lnTo>
                  <a:lnTo>
                    <a:pt x="11656" y="131412"/>
                  </a:lnTo>
                  <a:lnTo>
                    <a:pt x="14821" y="144720"/>
                  </a:lnTo>
                  <a:lnTo>
                    <a:pt x="18085" y="159020"/>
                  </a:lnTo>
                  <a:lnTo>
                    <a:pt x="21423" y="173852"/>
                  </a:lnTo>
                  <a:lnTo>
                    <a:pt x="24814" y="188417"/>
                  </a:lnTo>
                  <a:lnTo>
                    <a:pt x="28218" y="202210"/>
                  </a:lnTo>
                  <a:lnTo>
                    <a:pt x="30759" y="212609"/>
                  </a:lnTo>
                  <a:lnTo>
                    <a:pt x="31387" y="216261"/>
                  </a:lnTo>
                  <a:lnTo>
                    <a:pt x="30500" y="213938"/>
                  </a:lnTo>
                  <a:lnTo>
                    <a:pt x="28638" y="207632"/>
                  </a:lnTo>
                  <a:lnTo>
                    <a:pt x="26170" y="199112"/>
                  </a:lnTo>
                  <a:lnTo>
                    <a:pt x="23330" y="189469"/>
                  </a:lnTo>
                  <a:lnTo>
                    <a:pt x="20421" y="178962"/>
                  </a:lnTo>
                  <a:lnTo>
                    <a:pt x="17838" y="167266"/>
                  </a:lnTo>
                  <a:lnTo>
                    <a:pt x="15768" y="154265"/>
                  </a:lnTo>
                  <a:lnTo>
                    <a:pt x="14376" y="140250"/>
                  </a:lnTo>
                  <a:lnTo>
                    <a:pt x="13891" y="125757"/>
                  </a:lnTo>
                  <a:lnTo>
                    <a:pt x="14347" y="111154"/>
                  </a:lnTo>
                  <a:lnTo>
                    <a:pt x="15789" y="96771"/>
                  </a:lnTo>
                  <a:lnTo>
                    <a:pt x="18352" y="82965"/>
                  </a:lnTo>
                  <a:lnTo>
                    <a:pt x="22005" y="69878"/>
                  </a:lnTo>
                  <a:lnTo>
                    <a:pt x="26746" y="57786"/>
                  </a:lnTo>
                  <a:lnTo>
                    <a:pt x="32676" y="47182"/>
                  </a:lnTo>
                  <a:lnTo>
                    <a:pt x="39744" y="38192"/>
                  </a:lnTo>
                  <a:lnTo>
                    <a:pt x="47931" y="30475"/>
                  </a:lnTo>
                  <a:lnTo>
                    <a:pt x="57328" y="23435"/>
                  </a:lnTo>
                  <a:lnTo>
                    <a:pt x="67868" y="16669"/>
                  </a:lnTo>
                  <a:lnTo>
                    <a:pt x="79199" y="10460"/>
                  </a:lnTo>
                  <a:lnTo>
                    <a:pt x="90797" y="5648"/>
                  </a:lnTo>
                  <a:lnTo>
                    <a:pt x="102323" y="2592"/>
                  </a:lnTo>
                  <a:lnTo>
                    <a:pt x="113200" y="1034"/>
                  </a:lnTo>
                  <a:lnTo>
                    <a:pt x="123596" y="193"/>
                  </a:lnTo>
                  <a:lnTo>
                    <a:pt x="134418" y="0"/>
                  </a:lnTo>
                  <a:lnTo>
                    <a:pt x="147399" y="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4797" y="642238"/>
              <a:ext cx="2474198" cy="96653"/>
            </a:xfrm>
            <a:custGeom>
              <a:avLst/>
              <a:gdLst/>
              <a:ahLst/>
              <a:cxnLst/>
              <a:rect l="0" t="0" r="0" b="0"/>
              <a:pathLst>
                <a:path w="2474198" h="96653">
                  <a:moveTo>
                    <a:pt x="2474197" y="0"/>
                  </a:moveTo>
                  <a:lnTo>
                    <a:pt x="2468330" y="5867"/>
                  </a:lnTo>
                  <a:lnTo>
                    <a:pt x="2462765" y="11432"/>
                  </a:lnTo>
                  <a:lnTo>
                    <a:pt x="2456961" y="17231"/>
                  </a:lnTo>
                  <a:lnTo>
                    <a:pt x="2450708" y="23312"/>
                  </a:lnTo>
                  <a:lnTo>
                    <a:pt x="2443730" y="29642"/>
                  </a:lnTo>
                  <a:lnTo>
                    <a:pt x="2435949" y="36156"/>
                  </a:lnTo>
                  <a:lnTo>
                    <a:pt x="2427447" y="42313"/>
                  </a:lnTo>
                  <a:lnTo>
                    <a:pt x="2418368" y="47151"/>
                  </a:lnTo>
                  <a:lnTo>
                    <a:pt x="2408854" y="50249"/>
                  </a:lnTo>
                  <a:lnTo>
                    <a:pt x="2399026" y="51682"/>
                  </a:lnTo>
                  <a:lnTo>
                    <a:pt x="2388977" y="51737"/>
                  </a:lnTo>
                  <a:lnTo>
                    <a:pt x="2378778" y="50734"/>
                  </a:lnTo>
                  <a:lnTo>
                    <a:pt x="2368642" y="48792"/>
                  </a:lnTo>
                  <a:lnTo>
                    <a:pt x="2358910" y="45827"/>
                  </a:lnTo>
                  <a:lnTo>
                    <a:pt x="2349729" y="41880"/>
                  </a:lnTo>
                  <a:lnTo>
                    <a:pt x="2340920" y="37266"/>
                  </a:lnTo>
                  <a:lnTo>
                    <a:pt x="2332084" y="32478"/>
                  </a:lnTo>
                  <a:lnTo>
                    <a:pt x="2322988" y="27828"/>
                  </a:lnTo>
                  <a:lnTo>
                    <a:pt x="2313573" y="23911"/>
                  </a:lnTo>
                  <a:lnTo>
                    <a:pt x="2303865" y="21650"/>
                  </a:lnTo>
                  <a:lnTo>
                    <a:pt x="2293924" y="21397"/>
                  </a:lnTo>
                  <a:lnTo>
                    <a:pt x="2283806" y="23008"/>
                  </a:lnTo>
                  <a:lnTo>
                    <a:pt x="2273561" y="26142"/>
                  </a:lnTo>
                  <a:lnTo>
                    <a:pt x="2263226" y="30427"/>
                  </a:lnTo>
                  <a:lnTo>
                    <a:pt x="2252829" y="35385"/>
                  </a:lnTo>
                  <a:lnTo>
                    <a:pt x="2242389" y="40463"/>
                  </a:lnTo>
                  <a:lnTo>
                    <a:pt x="2231921" y="45350"/>
                  </a:lnTo>
                  <a:lnTo>
                    <a:pt x="2221432" y="49950"/>
                  </a:lnTo>
                  <a:lnTo>
                    <a:pt x="2210931" y="54272"/>
                  </a:lnTo>
                  <a:lnTo>
                    <a:pt x="2200420" y="58353"/>
                  </a:lnTo>
                  <a:lnTo>
                    <a:pt x="2189904" y="61755"/>
                  </a:lnTo>
                  <a:lnTo>
                    <a:pt x="2179383" y="63604"/>
                  </a:lnTo>
                  <a:lnTo>
                    <a:pt x="2168860" y="63548"/>
                  </a:lnTo>
                  <a:lnTo>
                    <a:pt x="2158335" y="61714"/>
                  </a:lnTo>
                  <a:lnTo>
                    <a:pt x="2147809" y="58423"/>
                  </a:lnTo>
                  <a:lnTo>
                    <a:pt x="2137282" y="54030"/>
                  </a:lnTo>
                  <a:lnTo>
                    <a:pt x="2126755" y="48997"/>
                  </a:lnTo>
                  <a:lnTo>
                    <a:pt x="2116227" y="43869"/>
                  </a:lnTo>
                  <a:lnTo>
                    <a:pt x="2105695" y="38952"/>
                  </a:lnTo>
                  <a:lnTo>
                    <a:pt x="2094993" y="34502"/>
                  </a:lnTo>
                  <a:lnTo>
                    <a:pt x="2083817" y="30813"/>
                  </a:lnTo>
                  <a:lnTo>
                    <a:pt x="2072040" y="27970"/>
                  </a:lnTo>
                  <a:lnTo>
                    <a:pt x="2059859" y="26214"/>
                  </a:lnTo>
                  <a:lnTo>
                    <a:pt x="2047682" y="26008"/>
                  </a:lnTo>
                  <a:lnTo>
                    <a:pt x="2035751" y="27459"/>
                  </a:lnTo>
                  <a:lnTo>
                    <a:pt x="2024130" y="30212"/>
                  </a:lnTo>
                  <a:lnTo>
                    <a:pt x="2012793" y="33660"/>
                  </a:lnTo>
                  <a:lnTo>
                    <a:pt x="2001682" y="37383"/>
                  </a:lnTo>
                  <a:lnTo>
                    <a:pt x="1990576" y="41166"/>
                  </a:lnTo>
                  <a:lnTo>
                    <a:pt x="1979119" y="44926"/>
                  </a:lnTo>
                  <a:lnTo>
                    <a:pt x="1967147" y="48631"/>
                  </a:lnTo>
                  <a:lnTo>
                    <a:pt x="1954663" y="52117"/>
                  </a:lnTo>
                  <a:lnTo>
                    <a:pt x="1941750" y="55086"/>
                  </a:lnTo>
                  <a:lnTo>
                    <a:pt x="1928511" y="57410"/>
                  </a:lnTo>
                  <a:lnTo>
                    <a:pt x="1915198" y="58801"/>
                  </a:lnTo>
                  <a:lnTo>
                    <a:pt x="1902186" y="58753"/>
                  </a:lnTo>
                  <a:lnTo>
                    <a:pt x="1889655" y="57125"/>
                  </a:lnTo>
                  <a:lnTo>
                    <a:pt x="1877444" y="54081"/>
                  </a:lnTo>
                  <a:lnTo>
                    <a:pt x="1865172" y="49904"/>
                  </a:lnTo>
                  <a:lnTo>
                    <a:pt x="1852620" y="44880"/>
                  </a:lnTo>
                  <a:lnTo>
                    <a:pt x="1839900" y="39407"/>
                  </a:lnTo>
                  <a:lnTo>
                    <a:pt x="1827354" y="33975"/>
                  </a:lnTo>
                  <a:lnTo>
                    <a:pt x="1815167" y="28852"/>
                  </a:lnTo>
                  <a:lnTo>
                    <a:pt x="1803202" y="24261"/>
                  </a:lnTo>
                  <a:lnTo>
                    <a:pt x="1791103" y="20477"/>
                  </a:lnTo>
                  <a:lnTo>
                    <a:pt x="1778665" y="17566"/>
                  </a:lnTo>
                  <a:lnTo>
                    <a:pt x="1765855" y="15594"/>
                  </a:lnTo>
                  <a:lnTo>
                    <a:pt x="1752716" y="14712"/>
                  </a:lnTo>
                  <a:lnTo>
                    <a:pt x="1739326" y="14899"/>
                  </a:lnTo>
                  <a:lnTo>
                    <a:pt x="1726079" y="16159"/>
                  </a:lnTo>
                  <a:lnTo>
                    <a:pt x="1713645" y="18599"/>
                  </a:lnTo>
                  <a:lnTo>
                    <a:pt x="1702319" y="22162"/>
                  </a:lnTo>
                  <a:lnTo>
                    <a:pt x="1691901" y="26502"/>
                  </a:lnTo>
                  <a:lnTo>
                    <a:pt x="1681903" y="31099"/>
                  </a:lnTo>
                  <a:lnTo>
                    <a:pt x="1671984" y="35631"/>
                  </a:lnTo>
                  <a:lnTo>
                    <a:pt x="1661828" y="39977"/>
                  </a:lnTo>
                  <a:lnTo>
                    <a:pt x="1651083" y="44122"/>
                  </a:lnTo>
                  <a:lnTo>
                    <a:pt x="1639623" y="48090"/>
                  </a:lnTo>
                  <a:lnTo>
                    <a:pt x="1627501" y="51754"/>
                  </a:lnTo>
                  <a:lnTo>
                    <a:pt x="1614838" y="54843"/>
                  </a:lnTo>
                  <a:lnTo>
                    <a:pt x="1601767" y="57251"/>
                  </a:lnTo>
                  <a:lnTo>
                    <a:pt x="1588397" y="58869"/>
                  </a:lnTo>
                  <a:lnTo>
                    <a:pt x="1574816" y="59506"/>
                  </a:lnTo>
                  <a:lnTo>
                    <a:pt x="1561093" y="59155"/>
                  </a:lnTo>
                  <a:lnTo>
                    <a:pt x="1547438" y="57953"/>
                  </a:lnTo>
                  <a:lnTo>
                    <a:pt x="1534190" y="56084"/>
                  </a:lnTo>
                  <a:lnTo>
                    <a:pt x="1521500" y="53718"/>
                  </a:lnTo>
                  <a:lnTo>
                    <a:pt x="1509352" y="50996"/>
                  </a:lnTo>
                  <a:lnTo>
                    <a:pt x="1497653" y="48023"/>
                  </a:lnTo>
                  <a:lnTo>
                    <a:pt x="1486295" y="44878"/>
                  </a:lnTo>
                  <a:lnTo>
                    <a:pt x="1475021" y="41614"/>
                  </a:lnTo>
                  <a:lnTo>
                    <a:pt x="1463452" y="38270"/>
                  </a:lnTo>
                  <a:lnTo>
                    <a:pt x="1451408" y="34880"/>
                  </a:lnTo>
                  <a:lnTo>
                    <a:pt x="1439046" y="31791"/>
                  </a:lnTo>
                  <a:lnTo>
                    <a:pt x="1426748" y="29627"/>
                  </a:lnTo>
                  <a:lnTo>
                    <a:pt x="1414735" y="28658"/>
                  </a:lnTo>
                  <a:lnTo>
                    <a:pt x="1403059" y="28821"/>
                  </a:lnTo>
                  <a:lnTo>
                    <a:pt x="1391686" y="29920"/>
                  </a:lnTo>
                  <a:lnTo>
                    <a:pt x="1380555" y="31732"/>
                  </a:lnTo>
                  <a:lnTo>
                    <a:pt x="1369605" y="34066"/>
                  </a:lnTo>
                  <a:lnTo>
                    <a:pt x="1358786" y="36770"/>
                  </a:lnTo>
                  <a:lnTo>
                    <a:pt x="1348054" y="39731"/>
                  </a:lnTo>
                  <a:lnTo>
                    <a:pt x="1337218" y="42870"/>
                  </a:lnTo>
                  <a:lnTo>
                    <a:pt x="1325950" y="46130"/>
                  </a:lnTo>
                  <a:lnTo>
                    <a:pt x="1314108" y="49472"/>
                  </a:lnTo>
                  <a:lnTo>
                    <a:pt x="1301713" y="52869"/>
                  </a:lnTo>
                  <a:lnTo>
                    <a:pt x="1288860" y="56303"/>
                  </a:lnTo>
                  <a:lnTo>
                    <a:pt x="1275657" y="59758"/>
                  </a:lnTo>
                  <a:lnTo>
                    <a:pt x="1262198" y="63061"/>
                  </a:lnTo>
                  <a:lnTo>
                    <a:pt x="1248557" y="65900"/>
                  </a:lnTo>
                  <a:lnTo>
                    <a:pt x="1234789" y="68136"/>
                  </a:lnTo>
                  <a:lnTo>
                    <a:pt x="1220933" y="69637"/>
                  </a:lnTo>
                  <a:lnTo>
                    <a:pt x="1207018" y="70195"/>
                  </a:lnTo>
                  <a:lnTo>
                    <a:pt x="1193067" y="69787"/>
                  </a:lnTo>
                  <a:lnTo>
                    <a:pt x="1179258" y="68377"/>
                  </a:lnTo>
                  <a:lnTo>
                    <a:pt x="1165905" y="65835"/>
                  </a:lnTo>
                  <a:lnTo>
                    <a:pt x="1153141" y="62204"/>
                  </a:lnTo>
                  <a:lnTo>
                    <a:pt x="1140772" y="57819"/>
                  </a:lnTo>
                  <a:lnTo>
                    <a:pt x="1128393" y="53191"/>
                  </a:lnTo>
                  <a:lnTo>
                    <a:pt x="1115765" y="48638"/>
                  </a:lnTo>
                  <a:lnTo>
                    <a:pt x="1102825" y="44278"/>
                  </a:lnTo>
                  <a:lnTo>
                    <a:pt x="1089598" y="40124"/>
                  </a:lnTo>
                  <a:lnTo>
                    <a:pt x="1076145" y="36155"/>
                  </a:lnTo>
                  <a:lnTo>
                    <a:pt x="1062687" y="32659"/>
                  </a:lnTo>
                  <a:lnTo>
                    <a:pt x="1049577" y="30216"/>
                  </a:lnTo>
                  <a:lnTo>
                    <a:pt x="1036984" y="29054"/>
                  </a:lnTo>
                  <a:lnTo>
                    <a:pt x="1024902" y="29088"/>
                  </a:lnTo>
                  <a:lnTo>
                    <a:pt x="1013248" y="30099"/>
                  </a:lnTo>
                  <a:lnTo>
                    <a:pt x="1001926" y="31852"/>
                  </a:lnTo>
                  <a:lnTo>
                    <a:pt x="990846" y="34146"/>
                  </a:lnTo>
                  <a:lnTo>
                    <a:pt x="979939" y="36823"/>
                  </a:lnTo>
                  <a:lnTo>
                    <a:pt x="969153" y="39772"/>
                  </a:lnTo>
                  <a:lnTo>
                    <a:pt x="958450" y="43072"/>
                  </a:lnTo>
                  <a:lnTo>
                    <a:pt x="947804" y="46972"/>
                  </a:lnTo>
                  <a:lnTo>
                    <a:pt x="937192" y="51557"/>
                  </a:lnTo>
                  <a:lnTo>
                    <a:pt x="926438" y="56603"/>
                  </a:lnTo>
                  <a:lnTo>
                    <a:pt x="915225" y="61683"/>
                  </a:lnTo>
                  <a:lnTo>
                    <a:pt x="903415" y="66539"/>
                  </a:lnTo>
                  <a:lnTo>
                    <a:pt x="890873" y="70934"/>
                  </a:lnTo>
                  <a:lnTo>
                    <a:pt x="877389" y="74580"/>
                  </a:lnTo>
                  <a:lnTo>
                    <a:pt x="862948" y="77394"/>
                  </a:lnTo>
                  <a:lnTo>
                    <a:pt x="847844" y="79300"/>
                  </a:lnTo>
                  <a:lnTo>
                    <a:pt x="832560" y="80137"/>
                  </a:lnTo>
                  <a:lnTo>
                    <a:pt x="817393" y="79919"/>
                  </a:lnTo>
                  <a:lnTo>
                    <a:pt x="802447" y="78639"/>
                  </a:lnTo>
                  <a:lnTo>
                    <a:pt x="787725" y="76185"/>
                  </a:lnTo>
                  <a:lnTo>
                    <a:pt x="773193" y="72613"/>
                  </a:lnTo>
                  <a:lnTo>
                    <a:pt x="758806" y="68267"/>
                  </a:lnTo>
                  <a:lnTo>
                    <a:pt x="744526" y="63666"/>
                  </a:lnTo>
                  <a:lnTo>
                    <a:pt x="730317" y="59135"/>
                  </a:lnTo>
                  <a:lnTo>
                    <a:pt x="715994" y="54960"/>
                  </a:lnTo>
                  <a:lnTo>
                    <a:pt x="701231" y="51462"/>
                  </a:lnTo>
                  <a:lnTo>
                    <a:pt x="685892" y="48747"/>
                  </a:lnTo>
                  <a:lnTo>
                    <a:pt x="670167" y="46908"/>
                  </a:lnTo>
                  <a:lnTo>
                    <a:pt x="654458" y="46115"/>
                  </a:lnTo>
                  <a:lnTo>
                    <a:pt x="639006" y="46362"/>
                  </a:lnTo>
                  <a:lnTo>
                    <a:pt x="624038" y="47663"/>
                  </a:lnTo>
                  <a:lnTo>
                    <a:pt x="609833" y="50130"/>
                  </a:lnTo>
                  <a:lnTo>
                    <a:pt x="596461" y="53711"/>
                  </a:lnTo>
                  <a:lnTo>
                    <a:pt x="583668" y="58063"/>
                  </a:lnTo>
                  <a:lnTo>
                    <a:pt x="570996" y="62668"/>
                  </a:lnTo>
                  <a:lnTo>
                    <a:pt x="558164" y="67201"/>
                  </a:lnTo>
                  <a:lnTo>
                    <a:pt x="544915" y="71378"/>
                  </a:lnTo>
                  <a:lnTo>
                    <a:pt x="530949" y="74877"/>
                  </a:lnTo>
                  <a:lnTo>
                    <a:pt x="516185" y="77593"/>
                  </a:lnTo>
                  <a:lnTo>
                    <a:pt x="501032" y="79433"/>
                  </a:lnTo>
                  <a:lnTo>
                    <a:pt x="486247" y="80226"/>
                  </a:lnTo>
                  <a:lnTo>
                    <a:pt x="472229" y="79988"/>
                  </a:lnTo>
                  <a:lnTo>
                    <a:pt x="458868" y="79033"/>
                  </a:lnTo>
                  <a:lnTo>
                    <a:pt x="445750" y="77863"/>
                  </a:lnTo>
                  <a:lnTo>
                    <a:pt x="432586" y="76779"/>
                  </a:lnTo>
                  <a:lnTo>
                    <a:pt x="419099" y="75733"/>
                  </a:lnTo>
                  <a:lnTo>
                    <a:pt x="404965" y="74424"/>
                  </a:lnTo>
                  <a:lnTo>
                    <a:pt x="390082" y="72692"/>
                  </a:lnTo>
                  <a:lnTo>
                    <a:pt x="374677" y="70528"/>
                  </a:lnTo>
                  <a:lnTo>
                    <a:pt x="359190" y="67996"/>
                  </a:lnTo>
                  <a:lnTo>
                    <a:pt x="343886" y="65183"/>
                  </a:lnTo>
                  <a:lnTo>
                    <a:pt x="328849" y="62328"/>
                  </a:lnTo>
                  <a:lnTo>
                    <a:pt x="314066" y="59797"/>
                  </a:lnTo>
                  <a:lnTo>
                    <a:pt x="299493" y="57771"/>
                  </a:lnTo>
                  <a:lnTo>
                    <a:pt x="285078" y="56412"/>
                  </a:lnTo>
                  <a:lnTo>
                    <a:pt x="270780" y="55950"/>
                  </a:lnTo>
                  <a:lnTo>
                    <a:pt x="256569" y="56419"/>
                  </a:lnTo>
                  <a:lnTo>
                    <a:pt x="242582" y="57700"/>
                  </a:lnTo>
                  <a:lnTo>
                    <a:pt x="229111" y="59623"/>
                  </a:lnTo>
                  <a:lnTo>
                    <a:pt x="216271" y="62029"/>
                  </a:lnTo>
                  <a:lnTo>
                    <a:pt x="204021" y="64947"/>
                  </a:lnTo>
                  <a:lnTo>
                    <a:pt x="192255" y="68584"/>
                  </a:lnTo>
                  <a:lnTo>
                    <a:pt x="180856" y="72989"/>
                  </a:lnTo>
                  <a:lnTo>
                    <a:pt x="169726" y="77912"/>
                  </a:lnTo>
                  <a:lnTo>
                    <a:pt x="158785" y="82909"/>
                  </a:lnTo>
                  <a:lnTo>
                    <a:pt x="147976" y="87705"/>
                  </a:lnTo>
                  <a:lnTo>
                    <a:pt x="137258" y="91889"/>
                  </a:lnTo>
                  <a:lnTo>
                    <a:pt x="126602" y="94862"/>
                  </a:lnTo>
                  <a:lnTo>
                    <a:pt x="115987" y="96411"/>
                  </a:lnTo>
                  <a:lnTo>
                    <a:pt x="105401" y="96652"/>
                  </a:lnTo>
                  <a:lnTo>
                    <a:pt x="94834" y="95834"/>
                  </a:lnTo>
                  <a:lnTo>
                    <a:pt x="84276" y="94218"/>
                  </a:lnTo>
                  <a:lnTo>
                    <a:pt x="73557" y="92187"/>
                  </a:lnTo>
                  <a:lnTo>
                    <a:pt x="62369" y="90219"/>
                  </a:lnTo>
                  <a:lnTo>
                    <a:pt x="50598" y="88570"/>
                  </a:lnTo>
                  <a:lnTo>
                    <a:pt x="38885" y="87293"/>
                  </a:lnTo>
                  <a:lnTo>
                    <a:pt x="27379" y="86216"/>
                  </a:lnTo>
                  <a:lnTo>
                    <a:pt x="15069" y="8524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6826" y="1267941"/>
            <a:ext cx="2025917" cy="655697"/>
            <a:chOff x="96826" y="1267941"/>
            <a:chExt cx="2025917" cy="655697"/>
          </a:xfrm>
        </p:grpSpPr>
        <p:sp>
          <p:nvSpPr>
            <p:cNvPr id="23" name="Freeform 22"/>
            <p:cNvSpPr/>
            <p:nvPr/>
          </p:nvSpPr>
          <p:spPr>
            <a:xfrm>
              <a:off x="290783" y="144957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12"/>
                  </a:lnTo>
                  <a:lnTo>
                    <a:pt x="178" y="93735"/>
                  </a:lnTo>
                  <a:lnTo>
                    <a:pt x="826" y="108759"/>
                  </a:lnTo>
                  <a:lnTo>
                    <a:pt x="2075" y="124302"/>
                  </a:lnTo>
                  <a:lnTo>
                    <a:pt x="3728" y="140179"/>
                  </a:lnTo>
                  <a:lnTo>
                    <a:pt x="5376" y="155998"/>
                  </a:lnTo>
                  <a:lnTo>
                    <a:pt x="6778" y="171530"/>
                  </a:lnTo>
                  <a:lnTo>
                    <a:pt x="7871" y="186724"/>
                  </a:lnTo>
                  <a:lnTo>
                    <a:pt x="8679" y="201613"/>
                  </a:lnTo>
                  <a:lnTo>
                    <a:pt x="9257" y="216240"/>
                  </a:lnTo>
                  <a:lnTo>
                    <a:pt x="9663" y="230061"/>
                  </a:lnTo>
                  <a:lnTo>
                    <a:pt x="9987" y="243300"/>
                  </a:lnTo>
                  <a:lnTo>
                    <a:pt x="10259" y="257122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6826" y="1311901"/>
              <a:ext cx="442721" cy="500188"/>
            </a:xfrm>
            <a:custGeom>
              <a:avLst/>
              <a:gdLst/>
              <a:ahLst/>
              <a:cxnLst/>
              <a:rect l="0" t="0" r="0" b="0"/>
              <a:pathLst>
                <a:path w="442721" h="500188">
                  <a:moveTo>
                    <a:pt x="309771" y="32390"/>
                  </a:moveTo>
                  <a:lnTo>
                    <a:pt x="297969" y="32390"/>
                  </a:lnTo>
                  <a:lnTo>
                    <a:pt x="286200" y="32390"/>
                  </a:lnTo>
                  <a:lnTo>
                    <a:pt x="273309" y="32395"/>
                  </a:lnTo>
                  <a:lnTo>
                    <a:pt x="259461" y="32568"/>
                  </a:lnTo>
                  <a:lnTo>
                    <a:pt x="245133" y="33216"/>
                  </a:lnTo>
                  <a:lnTo>
                    <a:pt x="230673" y="34474"/>
                  </a:lnTo>
                  <a:lnTo>
                    <a:pt x="216569" y="36472"/>
                  </a:lnTo>
                  <a:lnTo>
                    <a:pt x="203489" y="39417"/>
                  </a:lnTo>
                  <a:lnTo>
                    <a:pt x="191697" y="43322"/>
                  </a:lnTo>
                  <a:lnTo>
                    <a:pt x="180950" y="47893"/>
                  </a:lnTo>
                  <a:lnTo>
                    <a:pt x="170725" y="52645"/>
                  </a:lnTo>
                  <a:lnTo>
                    <a:pt x="160649" y="57291"/>
                  </a:lnTo>
                  <a:lnTo>
                    <a:pt x="150387" y="62053"/>
                  </a:lnTo>
                  <a:lnTo>
                    <a:pt x="139570" y="67542"/>
                  </a:lnTo>
                  <a:lnTo>
                    <a:pt x="128062" y="74052"/>
                  </a:lnTo>
                  <a:lnTo>
                    <a:pt x="115907" y="81561"/>
                  </a:lnTo>
                  <a:lnTo>
                    <a:pt x="103223" y="89905"/>
                  </a:lnTo>
                  <a:lnTo>
                    <a:pt x="90145" y="98901"/>
                  </a:lnTo>
                  <a:lnTo>
                    <a:pt x="77111" y="108706"/>
                  </a:lnTo>
                  <a:lnTo>
                    <a:pt x="64821" y="119797"/>
                  </a:lnTo>
                  <a:lnTo>
                    <a:pt x="53596" y="132333"/>
                  </a:lnTo>
                  <a:lnTo>
                    <a:pt x="43416" y="146174"/>
                  </a:lnTo>
                  <a:lnTo>
                    <a:pt x="34111" y="161068"/>
                  </a:lnTo>
                  <a:lnTo>
                    <a:pt x="25488" y="176756"/>
                  </a:lnTo>
                  <a:lnTo>
                    <a:pt x="17695" y="193018"/>
                  </a:lnTo>
                  <a:lnTo>
                    <a:pt x="11204" y="209687"/>
                  </a:lnTo>
                  <a:lnTo>
                    <a:pt x="6174" y="226638"/>
                  </a:lnTo>
                  <a:lnTo>
                    <a:pt x="2625" y="243782"/>
                  </a:lnTo>
                  <a:lnTo>
                    <a:pt x="609" y="261058"/>
                  </a:lnTo>
                  <a:lnTo>
                    <a:pt x="0" y="278419"/>
                  </a:lnTo>
                  <a:lnTo>
                    <a:pt x="708" y="295671"/>
                  </a:lnTo>
                  <a:lnTo>
                    <a:pt x="2771" y="312489"/>
                  </a:lnTo>
                  <a:lnTo>
                    <a:pt x="6081" y="328729"/>
                  </a:lnTo>
                  <a:lnTo>
                    <a:pt x="10421" y="344414"/>
                  </a:lnTo>
                  <a:lnTo>
                    <a:pt x="15549" y="359640"/>
                  </a:lnTo>
                  <a:lnTo>
                    <a:pt x="21261" y="374511"/>
                  </a:lnTo>
                  <a:lnTo>
                    <a:pt x="27553" y="388957"/>
                  </a:lnTo>
                  <a:lnTo>
                    <a:pt x="34608" y="402744"/>
                  </a:lnTo>
                  <a:lnTo>
                    <a:pt x="42465" y="415795"/>
                  </a:lnTo>
                  <a:lnTo>
                    <a:pt x="51030" y="428018"/>
                  </a:lnTo>
                  <a:lnTo>
                    <a:pt x="60158" y="439234"/>
                  </a:lnTo>
                  <a:lnTo>
                    <a:pt x="69712" y="449446"/>
                  </a:lnTo>
                  <a:lnTo>
                    <a:pt x="79738" y="458795"/>
                  </a:lnTo>
                  <a:lnTo>
                    <a:pt x="90453" y="467470"/>
                  </a:lnTo>
                  <a:lnTo>
                    <a:pt x="101922" y="475633"/>
                  </a:lnTo>
                  <a:lnTo>
                    <a:pt x="114065" y="483101"/>
                  </a:lnTo>
                  <a:lnTo>
                    <a:pt x="126747" y="489365"/>
                  </a:lnTo>
                  <a:lnTo>
                    <a:pt x="139841" y="494239"/>
                  </a:lnTo>
                  <a:lnTo>
                    <a:pt x="153397" y="497682"/>
                  </a:lnTo>
                  <a:lnTo>
                    <a:pt x="167635" y="499626"/>
                  </a:lnTo>
                  <a:lnTo>
                    <a:pt x="182613" y="500187"/>
                  </a:lnTo>
                  <a:lnTo>
                    <a:pt x="197926" y="499446"/>
                  </a:lnTo>
                  <a:lnTo>
                    <a:pt x="212825" y="497362"/>
                  </a:lnTo>
                  <a:lnTo>
                    <a:pt x="226925" y="494037"/>
                  </a:lnTo>
                  <a:lnTo>
                    <a:pt x="240341" y="489688"/>
                  </a:lnTo>
                  <a:lnTo>
                    <a:pt x="253497" y="484553"/>
                  </a:lnTo>
                  <a:lnTo>
                    <a:pt x="266678" y="478836"/>
                  </a:lnTo>
                  <a:lnTo>
                    <a:pt x="279836" y="472542"/>
                  </a:lnTo>
                  <a:lnTo>
                    <a:pt x="292685" y="465485"/>
                  </a:lnTo>
                  <a:lnTo>
                    <a:pt x="305075" y="457621"/>
                  </a:lnTo>
                  <a:lnTo>
                    <a:pt x="317006" y="448882"/>
                  </a:lnTo>
                  <a:lnTo>
                    <a:pt x="328552" y="439106"/>
                  </a:lnTo>
                  <a:lnTo>
                    <a:pt x="339791" y="428308"/>
                  </a:lnTo>
                  <a:lnTo>
                    <a:pt x="350473" y="416802"/>
                  </a:lnTo>
                  <a:lnTo>
                    <a:pt x="360047" y="405086"/>
                  </a:lnTo>
                  <a:lnTo>
                    <a:pt x="368312" y="393463"/>
                  </a:lnTo>
                  <a:lnTo>
                    <a:pt x="375693" y="381880"/>
                  </a:lnTo>
                  <a:lnTo>
                    <a:pt x="383032" y="370038"/>
                  </a:lnTo>
                  <a:lnTo>
                    <a:pt x="390817" y="357769"/>
                  </a:lnTo>
                  <a:lnTo>
                    <a:pt x="398862" y="344901"/>
                  </a:lnTo>
                  <a:lnTo>
                    <a:pt x="406511" y="331191"/>
                  </a:lnTo>
                  <a:lnTo>
                    <a:pt x="413398" y="316591"/>
                  </a:lnTo>
                  <a:lnTo>
                    <a:pt x="419480" y="301208"/>
                  </a:lnTo>
                  <a:lnTo>
                    <a:pt x="424866" y="285203"/>
                  </a:lnTo>
                  <a:lnTo>
                    <a:pt x="429702" y="268734"/>
                  </a:lnTo>
                  <a:lnTo>
                    <a:pt x="433966" y="251930"/>
                  </a:lnTo>
                  <a:lnTo>
                    <a:pt x="437465" y="234891"/>
                  </a:lnTo>
                  <a:lnTo>
                    <a:pt x="440151" y="217692"/>
                  </a:lnTo>
                  <a:lnTo>
                    <a:pt x="441957" y="200550"/>
                  </a:lnTo>
                  <a:lnTo>
                    <a:pt x="442720" y="183807"/>
                  </a:lnTo>
                  <a:lnTo>
                    <a:pt x="442449" y="167623"/>
                  </a:lnTo>
                  <a:lnTo>
                    <a:pt x="441132" y="152144"/>
                  </a:lnTo>
                  <a:lnTo>
                    <a:pt x="438652" y="137588"/>
                  </a:lnTo>
                  <a:lnTo>
                    <a:pt x="435058" y="123986"/>
                  </a:lnTo>
                  <a:lnTo>
                    <a:pt x="430528" y="111376"/>
                  </a:lnTo>
                  <a:lnTo>
                    <a:pt x="425270" y="99892"/>
                  </a:lnTo>
                  <a:lnTo>
                    <a:pt x="419472" y="89493"/>
                  </a:lnTo>
                  <a:lnTo>
                    <a:pt x="413122" y="79846"/>
                  </a:lnTo>
                  <a:lnTo>
                    <a:pt x="406028" y="70439"/>
                  </a:lnTo>
                  <a:lnTo>
                    <a:pt x="398140" y="60961"/>
                  </a:lnTo>
                  <a:lnTo>
                    <a:pt x="389384" y="51458"/>
                  </a:lnTo>
                  <a:lnTo>
                    <a:pt x="379597" y="42223"/>
                  </a:lnTo>
                  <a:lnTo>
                    <a:pt x="368787" y="33422"/>
                  </a:lnTo>
                  <a:lnTo>
                    <a:pt x="357103" y="25224"/>
                  </a:lnTo>
                  <a:lnTo>
                    <a:pt x="344736" y="17871"/>
                  </a:lnTo>
                  <a:lnTo>
                    <a:pt x="331862" y="11419"/>
                  </a:lnTo>
                  <a:lnTo>
                    <a:pt x="318625" y="6088"/>
                  </a:lnTo>
                  <a:lnTo>
                    <a:pt x="305133" y="2331"/>
                  </a:lnTo>
                  <a:lnTo>
                    <a:pt x="291470" y="257"/>
                  </a:lnTo>
                  <a:lnTo>
                    <a:pt x="277855" y="0"/>
                  </a:lnTo>
                  <a:lnTo>
                    <a:pt x="264633" y="1872"/>
                  </a:lnTo>
                  <a:lnTo>
                    <a:pt x="251965" y="5832"/>
                  </a:lnTo>
                  <a:lnTo>
                    <a:pt x="240001" y="11404"/>
                  </a:lnTo>
                  <a:lnTo>
                    <a:pt x="228959" y="17892"/>
                  </a:lnTo>
                  <a:lnTo>
                    <a:pt x="218873" y="24799"/>
                  </a:lnTo>
                  <a:lnTo>
                    <a:pt x="209918" y="31758"/>
                  </a:lnTo>
                  <a:lnTo>
                    <a:pt x="201617" y="39221"/>
                  </a:lnTo>
                  <a:lnTo>
                    <a:pt x="193241" y="48952"/>
                  </a:lnTo>
                  <a:lnTo>
                    <a:pt x="183429" y="63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725" y="1333763"/>
              <a:ext cx="36199" cy="442198"/>
            </a:xfrm>
            <a:custGeom>
              <a:avLst/>
              <a:gdLst/>
              <a:ahLst/>
              <a:cxnLst/>
              <a:rect l="0" t="0" r="0" b="0"/>
              <a:pathLst>
                <a:path w="36199" h="442198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4"/>
                  </a:lnTo>
                  <a:lnTo>
                    <a:pt x="507" y="39363"/>
                  </a:lnTo>
                  <a:lnTo>
                    <a:pt x="1326" y="53120"/>
                  </a:lnTo>
                  <a:lnTo>
                    <a:pt x="2146" y="69319"/>
                  </a:lnTo>
                  <a:lnTo>
                    <a:pt x="3003" y="87042"/>
                  </a:lnTo>
                  <a:lnTo>
                    <a:pt x="4178" y="104620"/>
                  </a:lnTo>
                  <a:lnTo>
                    <a:pt x="5813" y="121115"/>
                  </a:lnTo>
                  <a:lnTo>
                    <a:pt x="7740" y="136947"/>
                  </a:lnTo>
                  <a:lnTo>
                    <a:pt x="9580" y="153470"/>
                  </a:lnTo>
                  <a:lnTo>
                    <a:pt x="11119" y="171431"/>
                  </a:lnTo>
                  <a:lnTo>
                    <a:pt x="12475" y="190616"/>
                  </a:lnTo>
                  <a:lnTo>
                    <a:pt x="13992" y="210206"/>
                  </a:lnTo>
                  <a:lnTo>
                    <a:pt x="15860" y="229658"/>
                  </a:lnTo>
                  <a:lnTo>
                    <a:pt x="17946" y="248925"/>
                  </a:lnTo>
                  <a:lnTo>
                    <a:pt x="19892" y="268293"/>
                  </a:lnTo>
                  <a:lnTo>
                    <a:pt x="21503" y="287933"/>
                  </a:lnTo>
                  <a:lnTo>
                    <a:pt x="22907" y="307391"/>
                  </a:lnTo>
                  <a:lnTo>
                    <a:pt x="24456" y="325709"/>
                  </a:lnTo>
                  <a:lnTo>
                    <a:pt x="26346" y="342445"/>
                  </a:lnTo>
                  <a:lnTo>
                    <a:pt x="28445" y="357803"/>
                  </a:lnTo>
                  <a:lnTo>
                    <a:pt x="30401" y="372347"/>
                  </a:lnTo>
                  <a:lnTo>
                    <a:pt x="32014" y="386485"/>
                  </a:lnTo>
                  <a:lnTo>
                    <a:pt x="33252" y="399843"/>
                  </a:lnTo>
                  <a:lnTo>
                    <a:pt x="34292" y="412656"/>
                  </a:lnTo>
                  <a:lnTo>
                    <a:pt x="35222" y="426057"/>
                  </a:lnTo>
                  <a:lnTo>
                    <a:pt x="3619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9851" y="1312706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6" y="69992"/>
                  </a:lnTo>
                  <a:lnTo>
                    <a:pt x="2074" y="85874"/>
                  </a:lnTo>
                  <a:lnTo>
                    <a:pt x="3727" y="101423"/>
                  </a:lnTo>
                  <a:lnTo>
                    <a:pt x="5375" y="116609"/>
                  </a:lnTo>
                  <a:lnTo>
                    <a:pt x="6778" y="131497"/>
                  </a:lnTo>
                  <a:lnTo>
                    <a:pt x="7871" y="146645"/>
                  </a:lnTo>
                  <a:lnTo>
                    <a:pt x="8679" y="163040"/>
                  </a:lnTo>
                  <a:lnTo>
                    <a:pt x="9261" y="181103"/>
                  </a:lnTo>
                  <a:lnTo>
                    <a:pt x="9839" y="200119"/>
                  </a:lnTo>
                  <a:lnTo>
                    <a:pt x="10767" y="218584"/>
                  </a:lnTo>
                  <a:lnTo>
                    <a:pt x="12207" y="235679"/>
                  </a:lnTo>
                  <a:lnTo>
                    <a:pt x="13989" y="251747"/>
                  </a:lnTo>
                  <a:lnTo>
                    <a:pt x="15725" y="267897"/>
                  </a:lnTo>
                  <a:lnTo>
                    <a:pt x="17191" y="284795"/>
                  </a:lnTo>
                  <a:lnTo>
                    <a:pt x="18497" y="302451"/>
                  </a:lnTo>
                  <a:lnTo>
                    <a:pt x="19979" y="320477"/>
                  </a:lnTo>
                  <a:lnTo>
                    <a:pt x="21824" y="338572"/>
                  </a:lnTo>
                  <a:lnTo>
                    <a:pt x="23893" y="356438"/>
                  </a:lnTo>
                  <a:lnTo>
                    <a:pt x="25829" y="373727"/>
                  </a:lnTo>
                  <a:lnTo>
                    <a:pt x="27428" y="390289"/>
                  </a:lnTo>
                  <a:lnTo>
                    <a:pt x="28657" y="405380"/>
                  </a:lnTo>
                  <a:lnTo>
                    <a:pt x="29690" y="418946"/>
                  </a:lnTo>
                  <a:lnTo>
                    <a:pt x="30614" y="431061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0338" y="1580519"/>
              <a:ext cx="200042" cy="26986"/>
            </a:xfrm>
            <a:custGeom>
              <a:avLst/>
              <a:gdLst/>
              <a:ahLst/>
              <a:cxnLst/>
              <a:rect l="0" t="0" r="0" b="0"/>
              <a:pathLst>
                <a:path w="200042" h="26986">
                  <a:moveTo>
                    <a:pt x="200041" y="16456"/>
                  </a:moveTo>
                  <a:lnTo>
                    <a:pt x="194040" y="10723"/>
                  </a:lnTo>
                  <a:lnTo>
                    <a:pt x="187195" y="6439"/>
                  </a:lnTo>
                  <a:lnTo>
                    <a:pt x="178802" y="3237"/>
                  </a:lnTo>
                  <a:lnTo>
                    <a:pt x="169002" y="1049"/>
                  </a:lnTo>
                  <a:lnTo>
                    <a:pt x="158040" y="0"/>
                  </a:lnTo>
                  <a:lnTo>
                    <a:pt x="146178" y="58"/>
                  </a:lnTo>
                  <a:lnTo>
                    <a:pt x="133655" y="1055"/>
                  </a:lnTo>
                  <a:lnTo>
                    <a:pt x="120658" y="2783"/>
                  </a:lnTo>
                  <a:lnTo>
                    <a:pt x="107330" y="5053"/>
                  </a:lnTo>
                  <a:lnTo>
                    <a:pt x="93773" y="7709"/>
                  </a:lnTo>
                  <a:lnTo>
                    <a:pt x="80059" y="10637"/>
                  </a:lnTo>
                  <a:lnTo>
                    <a:pt x="66253" y="13748"/>
                  </a:lnTo>
                  <a:lnTo>
                    <a:pt x="52802" y="16831"/>
                  </a:lnTo>
                  <a:lnTo>
                    <a:pt x="39115" y="19848"/>
                  </a:lnTo>
                  <a:lnTo>
                    <a:pt x="22872" y="23063"/>
                  </a:lnTo>
                  <a:lnTo>
                    <a:pt x="0" y="26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3550" y="1522208"/>
              <a:ext cx="157929" cy="214758"/>
            </a:xfrm>
            <a:custGeom>
              <a:avLst/>
              <a:gdLst/>
              <a:ahLst/>
              <a:cxnLst/>
              <a:rect l="0" t="0" r="0" b="0"/>
              <a:pathLst>
                <a:path w="157929" h="214758">
                  <a:moveTo>
                    <a:pt x="0" y="85296"/>
                  </a:moveTo>
                  <a:lnTo>
                    <a:pt x="8869" y="88095"/>
                  </a:lnTo>
                  <a:lnTo>
                    <a:pt x="17856" y="89597"/>
                  </a:lnTo>
                  <a:lnTo>
                    <a:pt x="27851" y="89904"/>
                  </a:lnTo>
                  <a:lnTo>
                    <a:pt x="38832" y="89225"/>
                  </a:lnTo>
                  <a:lnTo>
                    <a:pt x="50643" y="87757"/>
                  </a:lnTo>
                  <a:lnTo>
                    <a:pt x="63097" y="85683"/>
                  </a:lnTo>
                  <a:lnTo>
                    <a:pt x="75862" y="83001"/>
                  </a:lnTo>
                  <a:lnTo>
                    <a:pt x="88494" y="79530"/>
                  </a:lnTo>
                  <a:lnTo>
                    <a:pt x="100754" y="75230"/>
                  </a:lnTo>
                  <a:lnTo>
                    <a:pt x="112271" y="70038"/>
                  </a:lnTo>
                  <a:lnTo>
                    <a:pt x="122480" y="63798"/>
                  </a:lnTo>
                  <a:lnTo>
                    <a:pt x="131183" y="56527"/>
                  </a:lnTo>
                  <a:lnTo>
                    <a:pt x="138026" y="48542"/>
                  </a:lnTo>
                  <a:lnTo>
                    <a:pt x="142350" y="40345"/>
                  </a:lnTo>
                  <a:lnTo>
                    <a:pt x="144030" y="32246"/>
                  </a:lnTo>
                  <a:lnTo>
                    <a:pt x="143227" y="24522"/>
                  </a:lnTo>
                  <a:lnTo>
                    <a:pt x="140113" y="17488"/>
                  </a:lnTo>
                  <a:lnTo>
                    <a:pt x="135017" y="11250"/>
                  </a:lnTo>
                  <a:lnTo>
                    <a:pt x="128193" y="6063"/>
                  </a:lnTo>
                  <a:lnTo>
                    <a:pt x="119727" y="2401"/>
                  </a:lnTo>
                  <a:lnTo>
                    <a:pt x="109819" y="387"/>
                  </a:lnTo>
                  <a:lnTo>
                    <a:pt x="98915" y="0"/>
                  </a:lnTo>
                  <a:lnTo>
                    <a:pt x="87604" y="1252"/>
                  </a:lnTo>
                  <a:lnTo>
                    <a:pt x="76258" y="3986"/>
                  </a:lnTo>
                  <a:lnTo>
                    <a:pt x="65031" y="8092"/>
                  </a:lnTo>
                  <a:lnTo>
                    <a:pt x="53959" y="13588"/>
                  </a:lnTo>
                  <a:lnTo>
                    <a:pt x="43038" y="20361"/>
                  </a:lnTo>
                  <a:lnTo>
                    <a:pt x="32569" y="28348"/>
                  </a:lnTo>
                  <a:lnTo>
                    <a:pt x="23137" y="37611"/>
                  </a:lnTo>
                  <a:lnTo>
                    <a:pt x="14986" y="48071"/>
                  </a:lnTo>
                  <a:lnTo>
                    <a:pt x="8360" y="59687"/>
                  </a:lnTo>
                  <a:lnTo>
                    <a:pt x="3657" y="72541"/>
                  </a:lnTo>
                  <a:lnTo>
                    <a:pt x="908" y="86550"/>
                  </a:lnTo>
                  <a:lnTo>
                    <a:pt x="11" y="101195"/>
                  </a:lnTo>
                  <a:lnTo>
                    <a:pt x="913" y="115638"/>
                  </a:lnTo>
                  <a:lnTo>
                    <a:pt x="3405" y="129418"/>
                  </a:lnTo>
                  <a:lnTo>
                    <a:pt x="7176" y="142279"/>
                  </a:lnTo>
                  <a:lnTo>
                    <a:pt x="11916" y="153998"/>
                  </a:lnTo>
                  <a:lnTo>
                    <a:pt x="17362" y="164582"/>
                  </a:lnTo>
                  <a:lnTo>
                    <a:pt x="23475" y="174199"/>
                  </a:lnTo>
                  <a:lnTo>
                    <a:pt x="30409" y="183061"/>
                  </a:lnTo>
                  <a:lnTo>
                    <a:pt x="38195" y="191354"/>
                  </a:lnTo>
                  <a:lnTo>
                    <a:pt x="47051" y="198910"/>
                  </a:lnTo>
                  <a:lnTo>
                    <a:pt x="57439" y="205235"/>
                  </a:lnTo>
                  <a:lnTo>
                    <a:pt x="69456" y="210145"/>
                  </a:lnTo>
                  <a:lnTo>
                    <a:pt x="82426" y="213443"/>
                  </a:lnTo>
                  <a:lnTo>
                    <a:pt x="95130" y="214757"/>
                  </a:lnTo>
                  <a:lnTo>
                    <a:pt x="106886" y="214086"/>
                  </a:lnTo>
                  <a:lnTo>
                    <a:pt x="117447" y="211830"/>
                  </a:lnTo>
                  <a:lnTo>
                    <a:pt x="127883" y="208280"/>
                  </a:lnTo>
                  <a:lnTo>
                    <a:pt x="140219" y="202008"/>
                  </a:lnTo>
                  <a:lnTo>
                    <a:pt x="157928" y="19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28525" y="1541634"/>
              <a:ext cx="257223" cy="178725"/>
            </a:xfrm>
            <a:custGeom>
              <a:avLst/>
              <a:gdLst/>
              <a:ahLst/>
              <a:cxnLst/>
              <a:rect l="0" t="0" r="0" b="0"/>
              <a:pathLst>
                <a:path w="257223" h="178725">
                  <a:moveTo>
                    <a:pt x="120352" y="86927"/>
                  </a:moveTo>
                  <a:lnTo>
                    <a:pt x="120218" y="75259"/>
                  </a:lnTo>
                  <a:lnTo>
                    <a:pt x="118937" y="64770"/>
                  </a:lnTo>
                  <a:lnTo>
                    <a:pt x="116344" y="54473"/>
                  </a:lnTo>
                  <a:lnTo>
                    <a:pt x="112625" y="44344"/>
                  </a:lnTo>
                  <a:lnTo>
                    <a:pt x="107992" y="34649"/>
                  </a:lnTo>
                  <a:lnTo>
                    <a:pt x="102650" y="25522"/>
                  </a:lnTo>
                  <a:lnTo>
                    <a:pt x="96457" y="17264"/>
                  </a:lnTo>
                  <a:lnTo>
                    <a:pt x="88946" y="10400"/>
                  </a:lnTo>
                  <a:lnTo>
                    <a:pt x="79978" y="5091"/>
                  </a:lnTo>
                  <a:lnTo>
                    <a:pt x="70024" y="1512"/>
                  </a:lnTo>
                  <a:lnTo>
                    <a:pt x="59959" y="0"/>
                  </a:lnTo>
                  <a:lnTo>
                    <a:pt x="50303" y="548"/>
                  </a:lnTo>
                  <a:lnTo>
                    <a:pt x="41211" y="3187"/>
                  </a:lnTo>
                  <a:lnTo>
                    <a:pt x="32652" y="8148"/>
                  </a:lnTo>
                  <a:lnTo>
                    <a:pt x="24537" y="15336"/>
                  </a:lnTo>
                  <a:lnTo>
                    <a:pt x="17087" y="24398"/>
                  </a:lnTo>
                  <a:lnTo>
                    <a:pt x="10828" y="34913"/>
                  </a:lnTo>
                  <a:lnTo>
                    <a:pt x="5953" y="46501"/>
                  </a:lnTo>
                  <a:lnTo>
                    <a:pt x="2508" y="58855"/>
                  </a:lnTo>
                  <a:lnTo>
                    <a:pt x="562" y="71746"/>
                  </a:lnTo>
                  <a:lnTo>
                    <a:pt x="0" y="85002"/>
                  </a:lnTo>
                  <a:lnTo>
                    <a:pt x="739" y="98343"/>
                  </a:lnTo>
                  <a:lnTo>
                    <a:pt x="2823" y="111380"/>
                  </a:lnTo>
                  <a:lnTo>
                    <a:pt x="6147" y="123924"/>
                  </a:lnTo>
                  <a:lnTo>
                    <a:pt x="10496" y="135806"/>
                  </a:lnTo>
                  <a:lnTo>
                    <a:pt x="15631" y="146793"/>
                  </a:lnTo>
                  <a:lnTo>
                    <a:pt x="21351" y="156837"/>
                  </a:lnTo>
                  <a:lnTo>
                    <a:pt x="27819" y="165566"/>
                  </a:lnTo>
                  <a:lnTo>
                    <a:pt x="35524" y="172226"/>
                  </a:lnTo>
                  <a:lnTo>
                    <a:pt x="44627" y="176589"/>
                  </a:lnTo>
                  <a:lnTo>
                    <a:pt x="54672" y="178722"/>
                  </a:lnTo>
                  <a:lnTo>
                    <a:pt x="64801" y="178724"/>
                  </a:lnTo>
                  <a:lnTo>
                    <a:pt x="74495" y="176871"/>
                  </a:lnTo>
                  <a:lnTo>
                    <a:pt x="83443" y="173375"/>
                  </a:lnTo>
                  <a:lnTo>
                    <a:pt x="91373" y="168296"/>
                  </a:lnTo>
                  <a:lnTo>
                    <a:pt x="98257" y="161807"/>
                  </a:lnTo>
                  <a:lnTo>
                    <a:pt x="104236" y="154012"/>
                  </a:lnTo>
                  <a:lnTo>
                    <a:pt x="109501" y="144877"/>
                  </a:lnTo>
                  <a:lnTo>
                    <a:pt x="114230" y="134510"/>
                  </a:lnTo>
                  <a:lnTo>
                    <a:pt x="118410" y="123124"/>
                  </a:lnTo>
                  <a:lnTo>
                    <a:pt x="121847" y="110957"/>
                  </a:lnTo>
                  <a:lnTo>
                    <a:pt x="124507" y="98250"/>
                  </a:lnTo>
                  <a:lnTo>
                    <a:pt x="126989" y="86327"/>
                  </a:lnTo>
                  <a:lnTo>
                    <a:pt x="130275" y="78882"/>
                  </a:lnTo>
                  <a:lnTo>
                    <a:pt x="134218" y="78100"/>
                  </a:lnTo>
                  <a:lnTo>
                    <a:pt x="138067" y="82250"/>
                  </a:lnTo>
                  <a:lnTo>
                    <a:pt x="141873" y="89514"/>
                  </a:lnTo>
                  <a:lnTo>
                    <a:pt x="146033" y="98489"/>
                  </a:lnTo>
                  <a:lnTo>
                    <a:pt x="150754" y="108314"/>
                  </a:lnTo>
                  <a:lnTo>
                    <a:pt x="156206" y="118210"/>
                  </a:lnTo>
                  <a:lnTo>
                    <a:pt x="162610" y="127338"/>
                  </a:lnTo>
                  <a:lnTo>
                    <a:pt x="169990" y="135325"/>
                  </a:lnTo>
                  <a:lnTo>
                    <a:pt x="178214" y="141862"/>
                  </a:lnTo>
                  <a:lnTo>
                    <a:pt x="187103" y="146514"/>
                  </a:lnTo>
                  <a:lnTo>
                    <a:pt x="196483" y="149239"/>
                  </a:lnTo>
                  <a:lnTo>
                    <a:pt x="206144" y="150260"/>
                  </a:lnTo>
                  <a:lnTo>
                    <a:pt x="216998" y="149881"/>
                  </a:lnTo>
                  <a:lnTo>
                    <a:pt x="232230" y="146951"/>
                  </a:lnTo>
                  <a:lnTo>
                    <a:pt x="257222" y="139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72920" y="1267941"/>
              <a:ext cx="181284" cy="431046"/>
            </a:xfrm>
            <a:custGeom>
              <a:avLst/>
              <a:gdLst/>
              <a:ahLst/>
              <a:cxnLst/>
              <a:rect l="0" t="0" r="0" b="0"/>
              <a:pathLst>
                <a:path w="181284" h="431046">
                  <a:moveTo>
                    <a:pt x="97055" y="339563"/>
                  </a:moveTo>
                  <a:lnTo>
                    <a:pt x="96921" y="327962"/>
                  </a:lnTo>
                  <a:lnTo>
                    <a:pt x="95641" y="318113"/>
                  </a:lnTo>
                  <a:lnTo>
                    <a:pt x="93048" y="309108"/>
                  </a:lnTo>
                  <a:lnTo>
                    <a:pt x="89328" y="300666"/>
                  </a:lnTo>
                  <a:lnTo>
                    <a:pt x="84695" y="292639"/>
                  </a:lnTo>
                  <a:lnTo>
                    <a:pt x="79362" y="284934"/>
                  </a:lnTo>
                  <a:lnTo>
                    <a:pt x="73515" y="278121"/>
                  </a:lnTo>
                  <a:lnTo>
                    <a:pt x="67301" y="273363"/>
                  </a:lnTo>
                  <a:lnTo>
                    <a:pt x="60830" y="271132"/>
                  </a:lnTo>
                  <a:lnTo>
                    <a:pt x="54182" y="271263"/>
                  </a:lnTo>
                  <a:lnTo>
                    <a:pt x="47414" y="273328"/>
                  </a:lnTo>
                  <a:lnTo>
                    <a:pt x="40567" y="276868"/>
                  </a:lnTo>
                  <a:lnTo>
                    <a:pt x="33834" y="281649"/>
                  </a:lnTo>
                  <a:lnTo>
                    <a:pt x="27539" y="287666"/>
                  </a:lnTo>
                  <a:lnTo>
                    <a:pt x="21824" y="294816"/>
                  </a:lnTo>
                  <a:lnTo>
                    <a:pt x="16664" y="302902"/>
                  </a:lnTo>
                  <a:lnTo>
                    <a:pt x="11964" y="311706"/>
                  </a:lnTo>
                  <a:lnTo>
                    <a:pt x="7625" y="321042"/>
                  </a:lnTo>
                  <a:lnTo>
                    <a:pt x="3880" y="330922"/>
                  </a:lnTo>
                  <a:lnTo>
                    <a:pt x="1269" y="341540"/>
                  </a:lnTo>
                  <a:lnTo>
                    <a:pt x="0" y="352939"/>
                  </a:lnTo>
                  <a:lnTo>
                    <a:pt x="131" y="364865"/>
                  </a:lnTo>
                  <a:lnTo>
                    <a:pt x="1739" y="376871"/>
                  </a:lnTo>
                  <a:lnTo>
                    <a:pt x="4717" y="388678"/>
                  </a:lnTo>
                  <a:lnTo>
                    <a:pt x="8986" y="399876"/>
                  </a:lnTo>
                  <a:lnTo>
                    <a:pt x="14593" y="409865"/>
                  </a:lnTo>
                  <a:lnTo>
                    <a:pt x="21436" y="418416"/>
                  </a:lnTo>
                  <a:lnTo>
                    <a:pt x="29301" y="425157"/>
                  </a:lnTo>
                  <a:lnTo>
                    <a:pt x="37949" y="429412"/>
                  </a:lnTo>
                  <a:lnTo>
                    <a:pt x="47168" y="431045"/>
                  </a:lnTo>
                  <a:lnTo>
                    <a:pt x="56629" y="430211"/>
                  </a:lnTo>
                  <a:lnTo>
                    <a:pt x="65899" y="427075"/>
                  </a:lnTo>
                  <a:lnTo>
                    <a:pt x="74758" y="421970"/>
                  </a:lnTo>
                  <a:lnTo>
                    <a:pt x="83010" y="415309"/>
                  </a:lnTo>
                  <a:lnTo>
                    <a:pt x="90406" y="407485"/>
                  </a:lnTo>
                  <a:lnTo>
                    <a:pt x="96900" y="398813"/>
                  </a:lnTo>
                  <a:lnTo>
                    <a:pt x="102601" y="389213"/>
                  </a:lnTo>
                  <a:lnTo>
                    <a:pt x="107673" y="378252"/>
                  </a:lnTo>
                  <a:lnTo>
                    <a:pt x="112269" y="365801"/>
                  </a:lnTo>
                  <a:lnTo>
                    <a:pt x="116358" y="352014"/>
                  </a:lnTo>
                  <a:lnTo>
                    <a:pt x="119733" y="337156"/>
                  </a:lnTo>
                  <a:lnTo>
                    <a:pt x="122338" y="321493"/>
                  </a:lnTo>
                  <a:lnTo>
                    <a:pt x="124257" y="305246"/>
                  </a:lnTo>
                  <a:lnTo>
                    <a:pt x="125628" y="288587"/>
                  </a:lnTo>
                  <a:lnTo>
                    <a:pt x="126588" y="271648"/>
                  </a:lnTo>
                  <a:lnTo>
                    <a:pt x="127250" y="254681"/>
                  </a:lnTo>
                  <a:lnTo>
                    <a:pt x="127703" y="238056"/>
                  </a:lnTo>
                  <a:lnTo>
                    <a:pt x="128006" y="221937"/>
                  </a:lnTo>
                  <a:lnTo>
                    <a:pt x="128040" y="205993"/>
                  </a:lnTo>
                  <a:lnTo>
                    <a:pt x="127532" y="189528"/>
                  </a:lnTo>
                  <a:lnTo>
                    <a:pt x="126372" y="172199"/>
                  </a:lnTo>
                  <a:lnTo>
                    <a:pt x="124610" y="154474"/>
                  </a:lnTo>
                  <a:lnTo>
                    <a:pt x="122355" y="137408"/>
                  </a:lnTo>
                  <a:lnTo>
                    <a:pt x="119727" y="121549"/>
                  </a:lnTo>
                  <a:lnTo>
                    <a:pt x="116828" y="106630"/>
                  </a:lnTo>
                  <a:lnTo>
                    <a:pt x="113736" y="91858"/>
                  </a:lnTo>
                  <a:lnTo>
                    <a:pt x="110510" y="76739"/>
                  </a:lnTo>
                  <a:lnTo>
                    <a:pt x="107192" y="61278"/>
                  </a:lnTo>
                  <a:lnTo>
                    <a:pt x="103812" y="45805"/>
                  </a:lnTo>
                  <a:lnTo>
                    <a:pt x="100385" y="30563"/>
                  </a:lnTo>
                  <a:lnTo>
                    <a:pt x="96737" y="16601"/>
                  </a:lnTo>
                  <a:lnTo>
                    <a:pt x="91783" y="5849"/>
                  </a:lnTo>
                  <a:lnTo>
                    <a:pt x="85487" y="0"/>
                  </a:lnTo>
                  <a:lnTo>
                    <a:pt x="79855" y="165"/>
                  </a:lnTo>
                  <a:lnTo>
                    <a:pt x="75528" y="5860"/>
                  </a:lnTo>
                  <a:lnTo>
                    <a:pt x="72566" y="15811"/>
                  </a:lnTo>
                  <a:lnTo>
                    <a:pt x="71012" y="28592"/>
                  </a:lnTo>
                  <a:lnTo>
                    <a:pt x="70739" y="43148"/>
                  </a:lnTo>
                  <a:lnTo>
                    <a:pt x="71352" y="58970"/>
                  </a:lnTo>
                  <a:lnTo>
                    <a:pt x="72294" y="75949"/>
                  </a:lnTo>
                  <a:lnTo>
                    <a:pt x="73224" y="93951"/>
                  </a:lnTo>
                  <a:lnTo>
                    <a:pt x="74169" y="112294"/>
                  </a:lnTo>
                  <a:lnTo>
                    <a:pt x="75410" y="129859"/>
                  </a:lnTo>
                  <a:lnTo>
                    <a:pt x="77092" y="146091"/>
                  </a:lnTo>
                  <a:lnTo>
                    <a:pt x="79053" y="161281"/>
                  </a:lnTo>
                  <a:lnTo>
                    <a:pt x="80916" y="176244"/>
                  </a:lnTo>
                  <a:lnTo>
                    <a:pt x="82476" y="191496"/>
                  </a:lnTo>
                  <a:lnTo>
                    <a:pt x="84015" y="207048"/>
                  </a:lnTo>
                  <a:lnTo>
                    <a:pt x="86188" y="222582"/>
                  </a:lnTo>
                  <a:lnTo>
                    <a:pt x="89315" y="237888"/>
                  </a:lnTo>
                  <a:lnTo>
                    <a:pt x="93229" y="252745"/>
                  </a:lnTo>
                  <a:lnTo>
                    <a:pt x="97474" y="266868"/>
                  </a:lnTo>
                  <a:lnTo>
                    <a:pt x="101742" y="280173"/>
                  </a:lnTo>
                  <a:lnTo>
                    <a:pt x="106065" y="292580"/>
                  </a:lnTo>
                  <a:lnTo>
                    <a:pt x="110720" y="303927"/>
                  </a:lnTo>
                  <a:lnTo>
                    <a:pt x="115853" y="314225"/>
                  </a:lnTo>
                  <a:lnTo>
                    <a:pt x="121622" y="323464"/>
                  </a:lnTo>
                  <a:lnTo>
                    <a:pt x="128259" y="331532"/>
                  </a:lnTo>
                  <a:lnTo>
                    <a:pt x="135794" y="338476"/>
                  </a:lnTo>
                  <a:lnTo>
                    <a:pt x="143849" y="344327"/>
                  </a:lnTo>
                  <a:lnTo>
                    <a:pt x="152624" y="349594"/>
                  </a:lnTo>
                  <a:lnTo>
                    <a:pt x="164010" y="354742"/>
                  </a:lnTo>
                  <a:lnTo>
                    <a:pt x="181283" y="360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2762" y="1523276"/>
              <a:ext cx="15142" cy="157928"/>
            </a:xfrm>
            <a:custGeom>
              <a:avLst/>
              <a:gdLst/>
              <a:ahLst/>
              <a:cxnLst/>
              <a:rect l="0" t="0" r="0" b="0"/>
              <a:pathLst>
                <a:path w="15142" h="157928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6"/>
                  </a:lnTo>
                  <a:lnTo>
                    <a:pt x="506" y="46800"/>
                  </a:lnTo>
                  <a:lnTo>
                    <a:pt x="1325" y="60109"/>
                  </a:lnTo>
                  <a:lnTo>
                    <a:pt x="2146" y="74404"/>
                  </a:lnTo>
                  <a:lnTo>
                    <a:pt x="3033" y="89178"/>
                  </a:lnTo>
                  <a:lnTo>
                    <a:pt x="4536" y="105159"/>
                  </a:lnTo>
                  <a:lnTo>
                    <a:pt x="7900" y="125987"/>
                  </a:lnTo>
                  <a:lnTo>
                    <a:pt x="1514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06846" y="13969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01602" y="1485555"/>
              <a:ext cx="147400" cy="216706"/>
            </a:xfrm>
            <a:custGeom>
              <a:avLst/>
              <a:gdLst/>
              <a:ahLst/>
              <a:cxnLst/>
              <a:rect l="0" t="0" r="0" b="0"/>
              <a:pathLst>
                <a:path w="147400" h="216706">
                  <a:moveTo>
                    <a:pt x="0" y="69306"/>
                  </a:moveTo>
                  <a:lnTo>
                    <a:pt x="67" y="81041"/>
                  </a:lnTo>
                  <a:lnTo>
                    <a:pt x="708" y="92170"/>
                  </a:lnTo>
                  <a:lnTo>
                    <a:pt x="2000" y="103769"/>
                  </a:lnTo>
                  <a:lnTo>
                    <a:pt x="3686" y="115930"/>
                  </a:lnTo>
                  <a:lnTo>
                    <a:pt x="5355" y="128590"/>
                  </a:lnTo>
                  <a:lnTo>
                    <a:pt x="6766" y="141551"/>
                  </a:lnTo>
                  <a:lnTo>
                    <a:pt x="7787" y="151384"/>
                  </a:lnTo>
                  <a:lnTo>
                    <a:pt x="8130" y="154159"/>
                  </a:lnTo>
                  <a:lnTo>
                    <a:pt x="7536" y="151604"/>
                  </a:lnTo>
                  <a:lnTo>
                    <a:pt x="6270" y="145489"/>
                  </a:lnTo>
                  <a:lnTo>
                    <a:pt x="4842" y="136535"/>
                  </a:lnTo>
                  <a:lnTo>
                    <a:pt x="3570" y="125268"/>
                  </a:lnTo>
                  <a:lnTo>
                    <a:pt x="2723" y="112530"/>
                  </a:lnTo>
                  <a:lnTo>
                    <a:pt x="2606" y="99397"/>
                  </a:lnTo>
                  <a:lnTo>
                    <a:pt x="3307" y="86501"/>
                  </a:lnTo>
                  <a:lnTo>
                    <a:pt x="4744" y="73900"/>
                  </a:lnTo>
                  <a:lnTo>
                    <a:pt x="6771" y="61293"/>
                  </a:lnTo>
                  <a:lnTo>
                    <a:pt x="9251" y="48490"/>
                  </a:lnTo>
                  <a:lnTo>
                    <a:pt x="12389" y="35925"/>
                  </a:lnTo>
                  <a:lnTo>
                    <a:pt x="16705" y="24539"/>
                  </a:lnTo>
                  <a:lnTo>
                    <a:pt x="22388" y="14780"/>
                  </a:lnTo>
                  <a:lnTo>
                    <a:pt x="29324" y="7092"/>
                  </a:lnTo>
                  <a:lnTo>
                    <a:pt x="37275" y="2134"/>
                  </a:lnTo>
                  <a:lnTo>
                    <a:pt x="45991" y="0"/>
                  </a:lnTo>
                  <a:lnTo>
                    <a:pt x="55096" y="653"/>
                  </a:lnTo>
                  <a:lnTo>
                    <a:pt x="64121" y="4192"/>
                  </a:lnTo>
                  <a:lnTo>
                    <a:pt x="72810" y="10382"/>
                  </a:lnTo>
                  <a:lnTo>
                    <a:pt x="80947" y="18755"/>
                  </a:lnTo>
                  <a:lnTo>
                    <a:pt x="88267" y="28799"/>
                  </a:lnTo>
                  <a:lnTo>
                    <a:pt x="94708" y="40066"/>
                  </a:lnTo>
                  <a:lnTo>
                    <a:pt x="100374" y="52204"/>
                  </a:lnTo>
                  <a:lnTo>
                    <a:pt x="105422" y="64949"/>
                  </a:lnTo>
                  <a:lnTo>
                    <a:pt x="110007" y="78112"/>
                  </a:lnTo>
                  <a:lnTo>
                    <a:pt x="114258" y="91561"/>
                  </a:lnTo>
                  <a:lnTo>
                    <a:pt x="118274" y="105203"/>
                  </a:lnTo>
                  <a:lnTo>
                    <a:pt x="122127" y="118970"/>
                  </a:lnTo>
                  <a:lnTo>
                    <a:pt x="125869" y="132658"/>
                  </a:lnTo>
                  <a:lnTo>
                    <a:pt x="129535" y="145928"/>
                  </a:lnTo>
                  <a:lnTo>
                    <a:pt x="133145" y="158624"/>
                  </a:lnTo>
                  <a:lnTo>
                    <a:pt x="136564" y="170507"/>
                  </a:lnTo>
                  <a:lnTo>
                    <a:pt x="139844" y="182440"/>
                  </a:lnTo>
                  <a:lnTo>
                    <a:pt x="143272" y="196588"/>
                  </a:lnTo>
                  <a:lnTo>
                    <a:pt x="147399" y="216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85641" y="1492443"/>
              <a:ext cx="194988" cy="431195"/>
            </a:xfrm>
            <a:custGeom>
              <a:avLst/>
              <a:gdLst/>
              <a:ahLst/>
              <a:cxnLst/>
              <a:rect l="0" t="0" r="0" b="0"/>
              <a:pathLst>
                <a:path w="194988" h="431195">
                  <a:moveTo>
                    <a:pt x="37060" y="157175"/>
                  </a:moveTo>
                  <a:lnTo>
                    <a:pt x="45794" y="151240"/>
                  </a:lnTo>
                  <a:lnTo>
                    <a:pt x="53501" y="145035"/>
                  </a:lnTo>
                  <a:lnTo>
                    <a:pt x="60894" y="137935"/>
                  </a:lnTo>
                  <a:lnTo>
                    <a:pt x="67809" y="129822"/>
                  </a:lnTo>
                  <a:lnTo>
                    <a:pt x="73691" y="120527"/>
                  </a:lnTo>
                  <a:lnTo>
                    <a:pt x="78310" y="110080"/>
                  </a:lnTo>
                  <a:lnTo>
                    <a:pt x="81749" y="98654"/>
                  </a:lnTo>
                  <a:lnTo>
                    <a:pt x="84223" y="86468"/>
                  </a:lnTo>
                  <a:lnTo>
                    <a:pt x="85958" y="73724"/>
                  </a:lnTo>
                  <a:lnTo>
                    <a:pt x="86988" y="60745"/>
                  </a:lnTo>
                  <a:lnTo>
                    <a:pt x="87164" y="47959"/>
                  </a:lnTo>
                  <a:lnTo>
                    <a:pt x="86458" y="35597"/>
                  </a:lnTo>
                  <a:lnTo>
                    <a:pt x="84493" y="24179"/>
                  </a:lnTo>
                  <a:lnTo>
                    <a:pt x="80506" y="14569"/>
                  </a:lnTo>
                  <a:lnTo>
                    <a:pt x="74266" y="7085"/>
                  </a:lnTo>
                  <a:lnTo>
                    <a:pt x="66159" y="2043"/>
                  </a:lnTo>
                  <a:lnTo>
                    <a:pt x="56891" y="0"/>
                  </a:lnTo>
                  <a:lnTo>
                    <a:pt x="47002" y="961"/>
                  </a:lnTo>
                  <a:lnTo>
                    <a:pt x="37130" y="4503"/>
                  </a:lnTo>
                  <a:lnTo>
                    <a:pt x="28048" y="10069"/>
                  </a:lnTo>
                  <a:lnTo>
                    <a:pt x="20103" y="17146"/>
                  </a:lnTo>
                  <a:lnTo>
                    <a:pt x="13433" y="25639"/>
                  </a:lnTo>
                  <a:lnTo>
                    <a:pt x="8162" y="35840"/>
                  </a:lnTo>
                  <a:lnTo>
                    <a:pt x="4210" y="47765"/>
                  </a:lnTo>
                  <a:lnTo>
                    <a:pt x="1520" y="60856"/>
                  </a:lnTo>
                  <a:lnTo>
                    <a:pt x="146" y="74181"/>
                  </a:lnTo>
                  <a:lnTo>
                    <a:pt x="0" y="87175"/>
                  </a:lnTo>
                  <a:lnTo>
                    <a:pt x="1035" y="99492"/>
                  </a:lnTo>
                  <a:lnTo>
                    <a:pt x="3324" y="110838"/>
                  </a:lnTo>
                  <a:lnTo>
                    <a:pt x="6798" y="121155"/>
                  </a:lnTo>
                  <a:lnTo>
                    <a:pt x="11589" y="130082"/>
                  </a:lnTo>
                  <a:lnTo>
                    <a:pt x="18085" y="136884"/>
                  </a:lnTo>
                  <a:lnTo>
                    <a:pt x="26333" y="141340"/>
                  </a:lnTo>
                  <a:lnTo>
                    <a:pt x="35617" y="143367"/>
                  </a:lnTo>
                  <a:lnTo>
                    <a:pt x="44693" y="142767"/>
                  </a:lnTo>
                  <a:lnTo>
                    <a:pt x="52864" y="139696"/>
                  </a:lnTo>
                  <a:lnTo>
                    <a:pt x="59974" y="134568"/>
                  </a:lnTo>
                  <a:lnTo>
                    <a:pt x="66131" y="127855"/>
                  </a:lnTo>
                  <a:lnTo>
                    <a:pt x="71524" y="119973"/>
                  </a:lnTo>
                  <a:lnTo>
                    <a:pt x="76180" y="111091"/>
                  </a:lnTo>
                  <a:lnTo>
                    <a:pt x="79951" y="101153"/>
                  </a:lnTo>
                  <a:lnTo>
                    <a:pt x="82843" y="90243"/>
                  </a:lnTo>
                  <a:lnTo>
                    <a:pt x="85484" y="79733"/>
                  </a:lnTo>
                  <a:lnTo>
                    <a:pt x="88716" y="73399"/>
                  </a:lnTo>
                  <a:lnTo>
                    <a:pt x="92091" y="73402"/>
                  </a:lnTo>
                  <a:lnTo>
                    <a:pt x="94732" y="78050"/>
                  </a:lnTo>
                  <a:lnTo>
                    <a:pt x="96569" y="85782"/>
                  </a:lnTo>
                  <a:lnTo>
                    <a:pt x="97801" y="95581"/>
                  </a:lnTo>
                  <a:lnTo>
                    <a:pt x="98618" y="106779"/>
                  </a:lnTo>
                  <a:lnTo>
                    <a:pt x="99160" y="119083"/>
                  </a:lnTo>
                  <a:lnTo>
                    <a:pt x="99519" y="132493"/>
                  </a:lnTo>
                  <a:lnTo>
                    <a:pt x="99762" y="146921"/>
                  </a:lnTo>
                  <a:lnTo>
                    <a:pt x="100093" y="161869"/>
                  </a:lnTo>
                  <a:lnTo>
                    <a:pt x="100847" y="176526"/>
                  </a:lnTo>
                  <a:lnTo>
                    <a:pt x="102165" y="190468"/>
                  </a:lnTo>
                  <a:lnTo>
                    <a:pt x="103865" y="203950"/>
                  </a:lnTo>
                  <a:lnTo>
                    <a:pt x="105544" y="217683"/>
                  </a:lnTo>
                  <a:lnTo>
                    <a:pt x="106968" y="232074"/>
                  </a:lnTo>
                  <a:lnTo>
                    <a:pt x="108074" y="247199"/>
                  </a:lnTo>
                  <a:lnTo>
                    <a:pt x="108891" y="262972"/>
                  </a:lnTo>
                  <a:lnTo>
                    <a:pt x="109480" y="279247"/>
                  </a:lnTo>
                  <a:lnTo>
                    <a:pt x="110062" y="295568"/>
                  </a:lnTo>
                  <a:lnTo>
                    <a:pt x="110992" y="311212"/>
                  </a:lnTo>
                  <a:lnTo>
                    <a:pt x="112429" y="325843"/>
                  </a:lnTo>
                  <a:lnTo>
                    <a:pt x="114040" y="339631"/>
                  </a:lnTo>
                  <a:lnTo>
                    <a:pt x="115129" y="353045"/>
                  </a:lnTo>
                  <a:lnTo>
                    <a:pt x="115338" y="366401"/>
                  </a:lnTo>
                  <a:lnTo>
                    <a:pt x="114645" y="379679"/>
                  </a:lnTo>
                  <a:lnTo>
                    <a:pt x="113183" y="392609"/>
                  </a:lnTo>
                  <a:lnTo>
                    <a:pt x="111114" y="405030"/>
                  </a:lnTo>
                  <a:lnTo>
                    <a:pt x="108267" y="416134"/>
                  </a:lnTo>
                  <a:lnTo>
                    <a:pt x="104153" y="424462"/>
                  </a:lnTo>
                  <a:lnTo>
                    <a:pt x="98614" y="429455"/>
                  </a:lnTo>
                  <a:lnTo>
                    <a:pt x="91946" y="431194"/>
                  </a:lnTo>
                  <a:lnTo>
                    <a:pt x="84707" y="429941"/>
                  </a:lnTo>
                  <a:lnTo>
                    <a:pt x="77288" y="426175"/>
                  </a:lnTo>
                  <a:lnTo>
                    <a:pt x="70038" y="420447"/>
                  </a:lnTo>
                  <a:lnTo>
                    <a:pt x="63329" y="413266"/>
                  </a:lnTo>
                  <a:lnTo>
                    <a:pt x="57304" y="405032"/>
                  </a:lnTo>
                  <a:lnTo>
                    <a:pt x="51921" y="395729"/>
                  </a:lnTo>
                  <a:lnTo>
                    <a:pt x="47064" y="384969"/>
                  </a:lnTo>
                  <a:lnTo>
                    <a:pt x="42616" y="372662"/>
                  </a:lnTo>
                  <a:lnTo>
                    <a:pt x="38796" y="359311"/>
                  </a:lnTo>
                  <a:lnTo>
                    <a:pt x="36135" y="345811"/>
                  </a:lnTo>
                  <a:lnTo>
                    <a:pt x="34826" y="332690"/>
                  </a:lnTo>
                  <a:lnTo>
                    <a:pt x="34761" y="319948"/>
                  </a:lnTo>
                  <a:lnTo>
                    <a:pt x="35706" y="307252"/>
                  </a:lnTo>
                  <a:lnTo>
                    <a:pt x="37420" y="294384"/>
                  </a:lnTo>
                  <a:lnTo>
                    <a:pt x="39857" y="281436"/>
                  </a:lnTo>
                  <a:lnTo>
                    <a:pt x="43163" y="268729"/>
                  </a:lnTo>
                  <a:lnTo>
                    <a:pt x="47347" y="256440"/>
                  </a:lnTo>
                  <a:lnTo>
                    <a:pt x="52291" y="244744"/>
                  </a:lnTo>
                  <a:lnTo>
                    <a:pt x="57833" y="233890"/>
                  </a:lnTo>
                  <a:lnTo>
                    <a:pt x="63826" y="223924"/>
                  </a:lnTo>
                  <a:lnTo>
                    <a:pt x="70308" y="214741"/>
                  </a:lnTo>
                  <a:lnTo>
                    <a:pt x="77491" y="206179"/>
                  </a:lnTo>
                  <a:lnTo>
                    <a:pt x="85431" y="198081"/>
                  </a:lnTo>
                  <a:lnTo>
                    <a:pt x="93881" y="190319"/>
                  </a:lnTo>
                  <a:lnTo>
                    <a:pt x="102399" y="182792"/>
                  </a:lnTo>
                  <a:lnTo>
                    <a:pt x="110725" y="175433"/>
                  </a:lnTo>
                  <a:lnTo>
                    <a:pt x="118943" y="168354"/>
                  </a:lnTo>
                  <a:lnTo>
                    <a:pt x="127373" y="161827"/>
                  </a:lnTo>
                  <a:lnTo>
                    <a:pt x="136189" y="155956"/>
                  </a:lnTo>
                  <a:lnTo>
                    <a:pt x="145337" y="150648"/>
                  </a:lnTo>
                  <a:lnTo>
                    <a:pt x="155725" y="145068"/>
                  </a:lnTo>
                  <a:lnTo>
                    <a:pt x="170505" y="137611"/>
                  </a:lnTo>
                  <a:lnTo>
                    <a:pt x="194987" y="12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9281" y="1744414"/>
              <a:ext cx="1463462" cy="94718"/>
            </a:xfrm>
            <a:custGeom>
              <a:avLst/>
              <a:gdLst/>
              <a:ahLst/>
              <a:cxnLst/>
              <a:rect l="0" t="0" r="0" b="0"/>
              <a:pathLst>
                <a:path w="1463462" h="94718">
                  <a:moveTo>
                    <a:pt x="1463461" y="10488"/>
                  </a:moveTo>
                  <a:lnTo>
                    <a:pt x="1451726" y="7622"/>
                  </a:lnTo>
                  <a:lnTo>
                    <a:pt x="1440597" y="5480"/>
                  </a:lnTo>
                  <a:lnTo>
                    <a:pt x="1428994" y="3877"/>
                  </a:lnTo>
                  <a:lnTo>
                    <a:pt x="1416660" y="2696"/>
                  </a:lnTo>
                  <a:lnTo>
                    <a:pt x="1403352" y="1848"/>
                  </a:lnTo>
                  <a:lnTo>
                    <a:pt x="1389047" y="1250"/>
                  </a:lnTo>
                  <a:lnTo>
                    <a:pt x="1374042" y="836"/>
                  </a:lnTo>
                  <a:lnTo>
                    <a:pt x="1358829" y="552"/>
                  </a:lnTo>
                  <a:lnTo>
                    <a:pt x="1343702" y="358"/>
                  </a:lnTo>
                  <a:lnTo>
                    <a:pt x="1328445" y="227"/>
                  </a:lnTo>
                  <a:lnTo>
                    <a:pt x="1312450" y="139"/>
                  </a:lnTo>
                  <a:lnTo>
                    <a:pt x="1295436" y="80"/>
                  </a:lnTo>
                  <a:lnTo>
                    <a:pt x="1277754" y="40"/>
                  </a:lnTo>
                  <a:lnTo>
                    <a:pt x="1260185" y="14"/>
                  </a:lnTo>
                  <a:lnTo>
                    <a:pt x="1243176" y="0"/>
                  </a:lnTo>
                  <a:lnTo>
                    <a:pt x="1226669" y="161"/>
                  </a:lnTo>
                  <a:lnTo>
                    <a:pt x="1210293" y="802"/>
                  </a:lnTo>
                  <a:lnTo>
                    <a:pt x="1193800" y="2045"/>
                  </a:lnTo>
                  <a:lnTo>
                    <a:pt x="1177266" y="3694"/>
                  </a:lnTo>
                  <a:lnTo>
                    <a:pt x="1160998" y="5340"/>
                  </a:lnTo>
                  <a:lnTo>
                    <a:pt x="1145160" y="6741"/>
                  </a:lnTo>
                  <a:lnTo>
                    <a:pt x="1129759" y="7833"/>
                  </a:lnTo>
                  <a:lnTo>
                    <a:pt x="1114732" y="8640"/>
                  </a:lnTo>
                  <a:lnTo>
                    <a:pt x="1099993" y="9218"/>
                  </a:lnTo>
                  <a:lnTo>
                    <a:pt x="1085468" y="9623"/>
                  </a:lnTo>
                  <a:lnTo>
                    <a:pt x="1071095" y="9902"/>
                  </a:lnTo>
                  <a:lnTo>
                    <a:pt x="1056829" y="10097"/>
                  </a:lnTo>
                  <a:lnTo>
                    <a:pt x="1042637" y="10400"/>
                  </a:lnTo>
                  <a:lnTo>
                    <a:pt x="1028495" y="11136"/>
                  </a:lnTo>
                  <a:lnTo>
                    <a:pt x="1014387" y="12444"/>
                  </a:lnTo>
                  <a:lnTo>
                    <a:pt x="1000302" y="14136"/>
                  </a:lnTo>
                  <a:lnTo>
                    <a:pt x="986232" y="15811"/>
                  </a:lnTo>
                  <a:lnTo>
                    <a:pt x="972173" y="17236"/>
                  </a:lnTo>
                  <a:lnTo>
                    <a:pt x="958121" y="18513"/>
                  </a:lnTo>
                  <a:lnTo>
                    <a:pt x="944074" y="19977"/>
                  </a:lnTo>
                  <a:lnTo>
                    <a:pt x="930030" y="21809"/>
                  </a:lnTo>
                  <a:lnTo>
                    <a:pt x="915988" y="23870"/>
                  </a:lnTo>
                  <a:lnTo>
                    <a:pt x="901947" y="25801"/>
                  </a:lnTo>
                  <a:lnTo>
                    <a:pt x="887907" y="27401"/>
                  </a:lnTo>
                  <a:lnTo>
                    <a:pt x="873868" y="28797"/>
                  </a:lnTo>
                  <a:lnTo>
                    <a:pt x="859829" y="30342"/>
                  </a:lnTo>
                  <a:lnTo>
                    <a:pt x="845790" y="32228"/>
                  </a:lnTo>
                  <a:lnTo>
                    <a:pt x="831752" y="34325"/>
                  </a:lnTo>
                  <a:lnTo>
                    <a:pt x="817714" y="36280"/>
                  </a:lnTo>
                  <a:lnTo>
                    <a:pt x="803676" y="37896"/>
                  </a:lnTo>
                  <a:lnTo>
                    <a:pt x="789637" y="39304"/>
                  </a:lnTo>
                  <a:lnTo>
                    <a:pt x="775599" y="40856"/>
                  </a:lnTo>
                  <a:lnTo>
                    <a:pt x="761561" y="42747"/>
                  </a:lnTo>
                  <a:lnTo>
                    <a:pt x="747523" y="44848"/>
                  </a:lnTo>
                  <a:lnTo>
                    <a:pt x="733485" y="46804"/>
                  </a:lnTo>
                  <a:lnTo>
                    <a:pt x="719447" y="48417"/>
                  </a:lnTo>
                  <a:lnTo>
                    <a:pt x="705409" y="49653"/>
                  </a:lnTo>
                  <a:lnTo>
                    <a:pt x="691371" y="50557"/>
                  </a:lnTo>
                  <a:lnTo>
                    <a:pt x="677333" y="51205"/>
                  </a:lnTo>
                  <a:lnTo>
                    <a:pt x="663295" y="51825"/>
                  </a:lnTo>
                  <a:lnTo>
                    <a:pt x="649257" y="52783"/>
                  </a:lnTo>
                  <a:lnTo>
                    <a:pt x="635215" y="54242"/>
                  </a:lnTo>
                  <a:lnTo>
                    <a:pt x="621004" y="56037"/>
                  </a:lnTo>
                  <a:lnTo>
                    <a:pt x="606317" y="57782"/>
                  </a:lnTo>
                  <a:lnTo>
                    <a:pt x="591031" y="59254"/>
                  </a:lnTo>
                  <a:lnTo>
                    <a:pt x="575340" y="60563"/>
                  </a:lnTo>
                  <a:lnTo>
                    <a:pt x="559654" y="62048"/>
                  </a:lnTo>
                  <a:lnTo>
                    <a:pt x="544213" y="63895"/>
                  </a:lnTo>
                  <a:lnTo>
                    <a:pt x="529082" y="65965"/>
                  </a:lnTo>
                  <a:lnTo>
                    <a:pt x="514236" y="67902"/>
                  </a:lnTo>
                  <a:lnTo>
                    <a:pt x="499620" y="69502"/>
                  </a:lnTo>
                  <a:lnTo>
                    <a:pt x="485178" y="70728"/>
                  </a:lnTo>
                  <a:lnTo>
                    <a:pt x="470860" y="71626"/>
                  </a:lnTo>
                  <a:lnTo>
                    <a:pt x="456631" y="72265"/>
                  </a:lnTo>
                  <a:lnTo>
                    <a:pt x="442463" y="72711"/>
                  </a:lnTo>
                  <a:lnTo>
                    <a:pt x="428337" y="73017"/>
                  </a:lnTo>
                  <a:lnTo>
                    <a:pt x="414240" y="73226"/>
                  </a:lnTo>
                  <a:lnTo>
                    <a:pt x="400163" y="73369"/>
                  </a:lnTo>
                  <a:lnTo>
                    <a:pt x="386098" y="73464"/>
                  </a:lnTo>
                  <a:lnTo>
                    <a:pt x="372042" y="73529"/>
                  </a:lnTo>
                  <a:lnTo>
                    <a:pt x="357993" y="73572"/>
                  </a:lnTo>
                  <a:lnTo>
                    <a:pt x="343947" y="73601"/>
                  </a:lnTo>
                  <a:lnTo>
                    <a:pt x="329903" y="73621"/>
                  </a:lnTo>
                  <a:lnTo>
                    <a:pt x="315862" y="73633"/>
                  </a:lnTo>
                  <a:lnTo>
                    <a:pt x="301821" y="73642"/>
                  </a:lnTo>
                  <a:lnTo>
                    <a:pt x="287782" y="73652"/>
                  </a:lnTo>
                  <a:lnTo>
                    <a:pt x="273743" y="73829"/>
                  </a:lnTo>
                  <a:lnTo>
                    <a:pt x="259704" y="74480"/>
                  </a:lnTo>
                  <a:lnTo>
                    <a:pt x="245661" y="75730"/>
                  </a:lnTo>
                  <a:lnTo>
                    <a:pt x="231450" y="77384"/>
                  </a:lnTo>
                  <a:lnTo>
                    <a:pt x="216763" y="79034"/>
                  </a:lnTo>
                  <a:lnTo>
                    <a:pt x="201477" y="80437"/>
                  </a:lnTo>
                  <a:lnTo>
                    <a:pt x="185786" y="81530"/>
                  </a:lnTo>
                  <a:lnTo>
                    <a:pt x="170100" y="82338"/>
                  </a:lnTo>
                  <a:lnTo>
                    <a:pt x="154654" y="82916"/>
                  </a:lnTo>
                  <a:lnTo>
                    <a:pt x="139351" y="83321"/>
                  </a:lnTo>
                  <a:lnTo>
                    <a:pt x="123856" y="83601"/>
                  </a:lnTo>
                  <a:lnTo>
                    <a:pt x="107991" y="83797"/>
                  </a:lnTo>
                  <a:lnTo>
                    <a:pt x="91896" y="84099"/>
                  </a:lnTo>
                  <a:lnTo>
                    <a:pt x="75930" y="84835"/>
                  </a:lnTo>
                  <a:lnTo>
                    <a:pt x="60317" y="86143"/>
                  </a:lnTo>
                  <a:lnTo>
                    <a:pt x="45696" y="87844"/>
                  </a:lnTo>
                  <a:lnTo>
                    <a:pt x="31766" y="89701"/>
                  </a:lnTo>
                  <a:lnTo>
                    <a:pt x="17307" y="91881"/>
                  </a:lnTo>
                  <a:lnTo>
                    <a:pt x="0" y="94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459654" y="1439048"/>
            <a:ext cx="115814" cy="21058"/>
          </a:xfrm>
          <a:custGeom>
            <a:avLst/>
            <a:gdLst/>
            <a:ahLst/>
            <a:cxnLst/>
            <a:rect l="0" t="0" r="0" b="0"/>
            <a:pathLst>
              <a:path w="115814" h="21058">
                <a:moveTo>
                  <a:pt x="115813" y="0"/>
                </a:moveTo>
                <a:lnTo>
                  <a:pt x="103877" y="2933"/>
                </a:lnTo>
                <a:lnTo>
                  <a:pt x="90828" y="5716"/>
                </a:lnTo>
                <a:lnTo>
                  <a:pt x="75372" y="8611"/>
                </a:lnTo>
                <a:lnTo>
                  <a:pt x="58771" y="11489"/>
                </a:lnTo>
                <a:lnTo>
                  <a:pt x="41904" y="14318"/>
                </a:lnTo>
                <a:lnTo>
                  <a:pt x="23287" y="1734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970938" y="1178223"/>
            <a:ext cx="2889422" cy="492453"/>
            <a:chOff x="2970938" y="1178223"/>
            <a:chExt cx="2889422" cy="492453"/>
          </a:xfrm>
        </p:grpSpPr>
        <p:sp>
          <p:nvSpPr>
            <p:cNvPr id="38" name="Freeform 37"/>
            <p:cNvSpPr/>
            <p:nvPr/>
          </p:nvSpPr>
          <p:spPr>
            <a:xfrm>
              <a:off x="2970938" y="1178223"/>
              <a:ext cx="183598" cy="471396"/>
            </a:xfrm>
            <a:custGeom>
              <a:avLst/>
              <a:gdLst/>
              <a:ahLst/>
              <a:cxnLst/>
              <a:rect l="0" t="0" r="0" b="0"/>
              <a:pathLst>
                <a:path w="183598" h="471396">
                  <a:moveTo>
                    <a:pt x="4612" y="460866"/>
                  </a:moveTo>
                  <a:lnTo>
                    <a:pt x="1813" y="451998"/>
                  </a:lnTo>
                  <a:lnTo>
                    <a:pt x="311" y="443011"/>
                  </a:lnTo>
                  <a:lnTo>
                    <a:pt x="0" y="433016"/>
                  </a:lnTo>
                  <a:lnTo>
                    <a:pt x="506" y="422035"/>
                  </a:lnTo>
                  <a:lnTo>
                    <a:pt x="1326" y="410224"/>
                  </a:lnTo>
                  <a:lnTo>
                    <a:pt x="2146" y="397765"/>
                  </a:lnTo>
                  <a:lnTo>
                    <a:pt x="3002" y="384827"/>
                  </a:lnTo>
                  <a:lnTo>
                    <a:pt x="4177" y="371546"/>
                  </a:lnTo>
                  <a:lnTo>
                    <a:pt x="5817" y="358020"/>
                  </a:lnTo>
                  <a:lnTo>
                    <a:pt x="7917" y="344159"/>
                  </a:lnTo>
                  <a:lnTo>
                    <a:pt x="10405" y="329709"/>
                  </a:lnTo>
                  <a:lnTo>
                    <a:pt x="13193" y="314581"/>
                  </a:lnTo>
                  <a:lnTo>
                    <a:pt x="16201" y="298997"/>
                  </a:lnTo>
                  <a:lnTo>
                    <a:pt x="19367" y="283382"/>
                  </a:lnTo>
                  <a:lnTo>
                    <a:pt x="22638" y="267980"/>
                  </a:lnTo>
                  <a:lnTo>
                    <a:pt x="25816" y="252535"/>
                  </a:lnTo>
                  <a:lnTo>
                    <a:pt x="28570" y="236414"/>
                  </a:lnTo>
                  <a:lnTo>
                    <a:pt x="30759" y="219310"/>
                  </a:lnTo>
                  <a:lnTo>
                    <a:pt x="32568" y="201398"/>
                  </a:lnTo>
                  <a:lnTo>
                    <a:pt x="34397" y="183142"/>
                  </a:lnTo>
                  <a:lnTo>
                    <a:pt x="36478" y="164859"/>
                  </a:lnTo>
                  <a:lnTo>
                    <a:pt x="38707" y="146683"/>
                  </a:lnTo>
                  <a:lnTo>
                    <a:pt x="40751" y="128646"/>
                  </a:lnTo>
                  <a:lnTo>
                    <a:pt x="42427" y="110748"/>
                  </a:lnTo>
                  <a:lnTo>
                    <a:pt x="43875" y="93288"/>
                  </a:lnTo>
                  <a:lnTo>
                    <a:pt x="45453" y="76857"/>
                  </a:lnTo>
                  <a:lnTo>
                    <a:pt x="47367" y="61692"/>
                  </a:lnTo>
                  <a:lnTo>
                    <a:pt x="49653" y="47711"/>
                  </a:lnTo>
                  <a:lnTo>
                    <a:pt x="52266" y="34699"/>
                  </a:lnTo>
                  <a:lnTo>
                    <a:pt x="55142" y="22447"/>
                  </a:lnTo>
                  <a:lnTo>
                    <a:pt x="58403" y="11581"/>
                  </a:lnTo>
                  <a:lnTo>
                    <a:pt x="63086" y="3713"/>
                  </a:lnTo>
                  <a:lnTo>
                    <a:pt x="69355" y="0"/>
                  </a:lnTo>
                  <a:lnTo>
                    <a:pt x="75505" y="647"/>
                  </a:lnTo>
                  <a:lnTo>
                    <a:pt x="81007" y="5015"/>
                  </a:lnTo>
                  <a:lnTo>
                    <a:pt x="85915" y="12249"/>
                  </a:lnTo>
                  <a:lnTo>
                    <a:pt x="90382" y="21576"/>
                  </a:lnTo>
                  <a:lnTo>
                    <a:pt x="94540" y="32397"/>
                  </a:lnTo>
                  <a:lnTo>
                    <a:pt x="98485" y="44588"/>
                  </a:lnTo>
                  <a:lnTo>
                    <a:pt x="102287" y="58440"/>
                  </a:lnTo>
                  <a:lnTo>
                    <a:pt x="105993" y="73973"/>
                  </a:lnTo>
                  <a:lnTo>
                    <a:pt x="109634" y="90473"/>
                  </a:lnTo>
                  <a:lnTo>
                    <a:pt x="113231" y="106709"/>
                  </a:lnTo>
                  <a:lnTo>
                    <a:pt x="116795" y="122003"/>
                  </a:lnTo>
                  <a:lnTo>
                    <a:pt x="120170" y="136373"/>
                  </a:lnTo>
                  <a:lnTo>
                    <a:pt x="123058" y="150244"/>
                  </a:lnTo>
                  <a:lnTo>
                    <a:pt x="125336" y="163941"/>
                  </a:lnTo>
                  <a:lnTo>
                    <a:pt x="127204" y="177464"/>
                  </a:lnTo>
                  <a:lnTo>
                    <a:pt x="129073" y="190564"/>
                  </a:lnTo>
                  <a:lnTo>
                    <a:pt x="131185" y="203127"/>
                  </a:lnTo>
                  <a:lnTo>
                    <a:pt x="133605" y="215176"/>
                  </a:lnTo>
                  <a:lnTo>
                    <a:pt x="136309" y="226801"/>
                  </a:lnTo>
                  <a:lnTo>
                    <a:pt x="139242" y="238116"/>
                  </a:lnTo>
                  <a:lnTo>
                    <a:pt x="142348" y="249698"/>
                  </a:lnTo>
                  <a:lnTo>
                    <a:pt x="145578" y="262539"/>
                  </a:lnTo>
                  <a:lnTo>
                    <a:pt x="148897" y="277072"/>
                  </a:lnTo>
                  <a:lnTo>
                    <a:pt x="152277" y="293073"/>
                  </a:lnTo>
                  <a:lnTo>
                    <a:pt x="155699" y="309956"/>
                  </a:lnTo>
                  <a:lnTo>
                    <a:pt x="159150" y="327272"/>
                  </a:lnTo>
                  <a:lnTo>
                    <a:pt x="162620" y="344608"/>
                  </a:lnTo>
                  <a:lnTo>
                    <a:pt x="166103" y="361539"/>
                  </a:lnTo>
                  <a:lnTo>
                    <a:pt x="169590" y="377879"/>
                  </a:lnTo>
                  <a:lnTo>
                    <a:pt x="172927" y="393615"/>
                  </a:lnTo>
                  <a:lnTo>
                    <a:pt x="176143" y="410662"/>
                  </a:lnTo>
                  <a:lnTo>
                    <a:pt x="179519" y="433868"/>
                  </a:lnTo>
                  <a:lnTo>
                    <a:pt x="183597" y="471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96607" y="1487082"/>
              <a:ext cx="136872" cy="15138"/>
            </a:xfrm>
            <a:custGeom>
              <a:avLst/>
              <a:gdLst/>
              <a:ahLst/>
              <a:cxnLst/>
              <a:rect l="0" t="0" r="0" b="0"/>
              <a:pathLst>
                <a:path w="136872" h="15138">
                  <a:moveTo>
                    <a:pt x="136871" y="4608"/>
                  </a:moveTo>
                  <a:lnTo>
                    <a:pt x="127936" y="1808"/>
                  </a:lnTo>
                  <a:lnTo>
                    <a:pt x="118308" y="307"/>
                  </a:lnTo>
                  <a:lnTo>
                    <a:pt x="107026" y="0"/>
                  </a:lnTo>
                  <a:lnTo>
                    <a:pt x="94531" y="679"/>
                  </a:lnTo>
                  <a:lnTo>
                    <a:pt x="81700" y="2147"/>
                  </a:lnTo>
                  <a:lnTo>
                    <a:pt x="69086" y="4212"/>
                  </a:lnTo>
                  <a:lnTo>
                    <a:pt x="56950" y="6559"/>
                  </a:lnTo>
                  <a:lnTo>
                    <a:pt x="44021" y="8987"/>
                  </a:lnTo>
                  <a:lnTo>
                    <a:pt x="26936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11670" y="1293045"/>
              <a:ext cx="153436" cy="370880"/>
            </a:xfrm>
            <a:custGeom>
              <a:avLst/>
              <a:gdLst/>
              <a:ahLst/>
              <a:cxnLst/>
              <a:rect l="0" t="0" r="0" b="0"/>
              <a:pathLst>
                <a:path w="153436" h="370880">
                  <a:moveTo>
                    <a:pt x="79735" y="251288"/>
                  </a:moveTo>
                  <a:lnTo>
                    <a:pt x="73800" y="242754"/>
                  </a:lnTo>
                  <a:lnTo>
                    <a:pt x="67596" y="236969"/>
                  </a:lnTo>
                  <a:lnTo>
                    <a:pt x="60505" y="233465"/>
                  </a:lnTo>
                  <a:lnTo>
                    <a:pt x="52738" y="232129"/>
                  </a:lnTo>
                  <a:lnTo>
                    <a:pt x="44739" y="233196"/>
                  </a:lnTo>
                  <a:lnTo>
                    <a:pt x="36803" y="236577"/>
                  </a:lnTo>
                  <a:lnTo>
                    <a:pt x="29201" y="241908"/>
                  </a:lnTo>
                  <a:lnTo>
                    <a:pt x="22257" y="248756"/>
                  </a:lnTo>
                  <a:lnTo>
                    <a:pt x="16077" y="256728"/>
                  </a:lnTo>
                  <a:lnTo>
                    <a:pt x="10761" y="265669"/>
                  </a:lnTo>
                  <a:lnTo>
                    <a:pt x="6481" y="275646"/>
                  </a:lnTo>
                  <a:lnTo>
                    <a:pt x="3234" y="286610"/>
                  </a:lnTo>
                  <a:lnTo>
                    <a:pt x="1035" y="298243"/>
                  </a:lnTo>
                  <a:lnTo>
                    <a:pt x="0" y="310052"/>
                  </a:lnTo>
                  <a:lnTo>
                    <a:pt x="85" y="321731"/>
                  </a:lnTo>
                  <a:lnTo>
                    <a:pt x="1276" y="333014"/>
                  </a:lnTo>
                  <a:lnTo>
                    <a:pt x="3671" y="343591"/>
                  </a:lnTo>
                  <a:lnTo>
                    <a:pt x="7211" y="353352"/>
                  </a:lnTo>
                  <a:lnTo>
                    <a:pt x="11877" y="361720"/>
                  </a:lnTo>
                  <a:lnTo>
                    <a:pt x="17757" y="367605"/>
                  </a:lnTo>
                  <a:lnTo>
                    <a:pt x="24782" y="370629"/>
                  </a:lnTo>
                  <a:lnTo>
                    <a:pt x="32600" y="370879"/>
                  </a:lnTo>
                  <a:lnTo>
                    <a:pt x="40686" y="368546"/>
                  </a:lnTo>
                  <a:lnTo>
                    <a:pt x="48709" y="364011"/>
                  </a:lnTo>
                  <a:lnTo>
                    <a:pt x="56383" y="357580"/>
                  </a:lnTo>
                  <a:lnTo>
                    <a:pt x="63383" y="349386"/>
                  </a:lnTo>
                  <a:lnTo>
                    <a:pt x="69607" y="339659"/>
                  </a:lnTo>
                  <a:lnTo>
                    <a:pt x="75125" y="328708"/>
                  </a:lnTo>
                  <a:lnTo>
                    <a:pt x="80074" y="316835"/>
                  </a:lnTo>
                  <a:lnTo>
                    <a:pt x="84588" y="304284"/>
                  </a:lnTo>
                  <a:lnTo>
                    <a:pt x="88621" y="290924"/>
                  </a:lnTo>
                  <a:lnTo>
                    <a:pt x="91959" y="276285"/>
                  </a:lnTo>
                  <a:lnTo>
                    <a:pt x="94539" y="260214"/>
                  </a:lnTo>
                  <a:lnTo>
                    <a:pt x="96442" y="243015"/>
                  </a:lnTo>
                  <a:lnTo>
                    <a:pt x="97802" y="225244"/>
                  </a:lnTo>
                  <a:lnTo>
                    <a:pt x="98755" y="207290"/>
                  </a:lnTo>
                  <a:lnTo>
                    <a:pt x="99412" y="189336"/>
                  </a:lnTo>
                  <a:lnTo>
                    <a:pt x="99861" y="171449"/>
                  </a:lnTo>
                  <a:lnTo>
                    <a:pt x="100161" y="153651"/>
                  </a:lnTo>
                  <a:lnTo>
                    <a:pt x="100195" y="136259"/>
                  </a:lnTo>
                  <a:lnTo>
                    <a:pt x="99686" y="119873"/>
                  </a:lnTo>
                  <a:lnTo>
                    <a:pt x="98530" y="104728"/>
                  </a:lnTo>
                  <a:lnTo>
                    <a:pt x="96940" y="90421"/>
                  </a:lnTo>
                  <a:lnTo>
                    <a:pt x="95333" y="76126"/>
                  </a:lnTo>
                  <a:lnTo>
                    <a:pt x="93954" y="61359"/>
                  </a:lnTo>
                  <a:lnTo>
                    <a:pt x="92707" y="46149"/>
                  </a:lnTo>
                  <a:lnTo>
                    <a:pt x="91263" y="30853"/>
                  </a:lnTo>
                  <a:lnTo>
                    <a:pt x="89437" y="15791"/>
                  </a:lnTo>
                  <a:lnTo>
                    <a:pt x="87106" y="4052"/>
                  </a:lnTo>
                  <a:lnTo>
                    <a:pt x="84660" y="0"/>
                  </a:lnTo>
                  <a:lnTo>
                    <a:pt x="82849" y="3415"/>
                  </a:lnTo>
                  <a:lnTo>
                    <a:pt x="81688" y="12457"/>
                  </a:lnTo>
                  <a:lnTo>
                    <a:pt x="81139" y="25259"/>
                  </a:lnTo>
                  <a:lnTo>
                    <a:pt x="81340" y="40252"/>
                  </a:lnTo>
                  <a:lnTo>
                    <a:pt x="82314" y="56440"/>
                  </a:lnTo>
                  <a:lnTo>
                    <a:pt x="83964" y="73426"/>
                  </a:lnTo>
                  <a:lnTo>
                    <a:pt x="86147" y="91220"/>
                  </a:lnTo>
                  <a:lnTo>
                    <a:pt x="88730" y="109783"/>
                  </a:lnTo>
                  <a:lnTo>
                    <a:pt x="91602" y="128510"/>
                  </a:lnTo>
                  <a:lnTo>
                    <a:pt x="94675" y="146335"/>
                  </a:lnTo>
                  <a:lnTo>
                    <a:pt x="97889" y="162743"/>
                  </a:lnTo>
                  <a:lnTo>
                    <a:pt x="101199" y="178051"/>
                  </a:lnTo>
                  <a:lnTo>
                    <a:pt x="104574" y="193094"/>
                  </a:lnTo>
                  <a:lnTo>
                    <a:pt x="107994" y="208394"/>
                  </a:lnTo>
                  <a:lnTo>
                    <a:pt x="111443" y="223809"/>
                  </a:lnTo>
                  <a:lnTo>
                    <a:pt x="114912" y="238719"/>
                  </a:lnTo>
                  <a:lnTo>
                    <a:pt x="118394" y="252792"/>
                  </a:lnTo>
                  <a:lnTo>
                    <a:pt x="121886" y="266006"/>
                  </a:lnTo>
                  <a:lnTo>
                    <a:pt x="125383" y="278488"/>
                  </a:lnTo>
                  <a:lnTo>
                    <a:pt x="128885" y="290395"/>
                  </a:lnTo>
                  <a:lnTo>
                    <a:pt x="132430" y="301809"/>
                  </a:lnTo>
                  <a:lnTo>
                    <a:pt x="136552" y="314053"/>
                  </a:lnTo>
                  <a:lnTo>
                    <a:pt x="142731" y="330444"/>
                  </a:lnTo>
                  <a:lnTo>
                    <a:pt x="153435" y="356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83612" y="1209939"/>
              <a:ext cx="149950" cy="446575"/>
            </a:xfrm>
            <a:custGeom>
              <a:avLst/>
              <a:gdLst/>
              <a:ahLst/>
              <a:cxnLst/>
              <a:rect l="0" t="0" r="0" b="0"/>
              <a:pathLst>
                <a:path w="149950" h="446575">
                  <a:moveTo>
                    <a:pt x="97306" y="323865"/>
                  </a:moveTo>
                  <a:lnTo>
                    <a:pt x="94239" y="315198"/>
                  </a:lnTo>
                  <a:lnTo>
                    <a:pt x="90176" y="308132"/>
                  </a:lnTo>
                  <a:lnTo>
                    <a:pt x="84683" y="302040"/>
                  </a:lnTo>
                  <a:lnTo>
                    <a:pt x="77923" y="297157"/>
                  </a:lnTo>
                  <a:lnTo>
                    <a:pt x="70125" y="294240"/>
                  </a:lnTo>
                  <a:lnTo>
                    <a:pt x="61538" y="293545"/>
                  </a:lnTo>
                  <a:lnTo>
                    <a:pt x="52698" y="295028"/>
                  </a:lnTo>
                  <a:lnTo>
                    <a:pt x="44389" y="298606"/>
                  </a:lnTo>
                  <a:lnTo>
                    <a:pt x="36996" y="304011"/>
                  </a:lnTo>
                  <a:lnTo>
                    <a:pt x="30544" y="310876"/>
                  </a:lnTo>
                  <a:lnTo>
                    <a:pt x="24896" y="318837"/>
                  </a:lnTo>
                  <a:lnTo>
                    <a:pt x="19873" y="327592"/>
                  </a:lnTo>
                  <a:lnTo>
                    <a:pt x="15310" y="336908"/>
                  </a:lnTo>
                  <a:lnTo>
                    <a:pt x="11078" y="346613"/>
                  </a:lnTo>
                  <a:lnTo>
                    <a:pt x="7084" y="356589"/>
                  </a:lnTo>
                  <a:lnTo>
                    <a:pt x="3587" y="366916"/>
                  </a:lnTo>
                  <a:lnTo>
                    <a:pt x="1149" y="377842"/>
                  </a:lnTo>
                  <a:lnTo>
                    <a:pt x="0" y="389446"/>
                  </a:lnTo>
                  <a:lnTo>
                    <a:pt x="212" y="401341"/>
                  </a:lnTo>
                  <a:lnTo>
                    <a:pt x="1877" y="412794"/>
                  </a:lnTo>
                  <a:lnTo>
                    <a:pt x="4896" y="423408"/>
                  </a:lnTo>
                  <a:lnTo>
                    <a:pt x="9363" y="432652"/>
                  </a:lnTo>
                  <a:lnTo>
                    <a:pt x="15636" y="439724"/>
                  </a:lnTo>
                  <a:lnTo>
                    <a:pt x="23734" y="444391"/>
                  </a:lnTo>
                  <a:lnTo>
                    <a:pt x="33086" y="446574"/>
                  </a:lnTo>
                  <a:lnTo>
                    <a:pt x="42739" y="446085"/>
                  </a:lnTo>
                  <a:lnTo>
                    <a:pt x="52111" y="443087"/>
                  </a:lnTo>
                  <a:lnTo>
                    <a:pt x="60841" y="437840"/>
                  </a:lnTo>
                  <a:lnTo>
                    <a:pt x="68625" y="430515"/>
                  </a:lnTo>
                  <a:lnTo>
                    <a:pt x="75411" y="421413"/>
                  </a:lnTo>
                  <a:lnTo>
                    <a:pt x="81323" y="411068"/>
                  </a:lnTo>
                  <a:lnTo>
                    <a:pt x="86544" y="400142"/>
                  </a:lnTo>
                  <a:lnTo>
                    <a:pt x="91248" y="389048"/>
                  </a:lnTo>
                  <a:lnTo>
                    <a:pt x="95581" y="377651"/>
                  </a:lnTo>
                  <a:lnTo>
                    <a:pt x="99653" y="365402"/>
                  </a:lnTo>
                  <a:lnTo>
                    <a:pt x="103544" y="352046"/>
                  </a:lnTo>
                  <a:lnTo>
                    <a:pt x="107310" y="337633"/>
                  </a:lnTo>
                  <a:lnTo>
                    <a:pt x="110994" y="322347"/>
                  </a:lnTo>
                  <a:lnTo>
                    <a:pt x="114614" y="306388"/>
                  </a:lnTo>
                  <a:lnTo>
                    <a:pt x="118029" y="289772"/>
                  </a:lnTo>
                  <a:lnTo>
                    <a:pt x="120942" y="272333"/>
                  </a:lnTo>
                  <a:lnTo>
                    <a:pt x="123233" y="254056"/>
                  </a:lnTo>
                  <a:lnTo>
                    <a:pt x="124940" y="235377"/>
                  </a:lnTo>
                  <a:lnTo>
                    <a:pt x="126169" y="217064"/>
                  </a:lnTo>
                  <a:lnTo>
                    <a:pt x="127033" y="199515"/>
                  </a:lnTo>
                  <a:lnTo>
                    <a:pt x="127631" y="182460"/>
                  </a:lnTo>
                  <a:lnTo>
                    <a:pt x="128041" y="165176"/>
                  </a:lnTo>
                  <a:lnTo>
                    <a:pt x="128315" y="147251"/>
                  </a:lnTo>
                  <a:lnTo>
                    <a:pt x="128330" y="128771"/>
                  </a:lnTo>
                  <a:lnTo>
                    <a:pt x="127809" y="110124"/>
                  </a:lnTo>
                  <a:lnTo>
                    <a:pt x="126645" y="91575"/>
                  </a:lnTo>
                  <a:lnTo>
                    <a:pt x="125049" y="73220"/>
                  </a:lnTo>
                  <a:lnTo>
                    <a:pt x="123440" y="55062"/>
                  </a:lnTo>
                  <a:lnTo>
                    <a:pt x="122053" y="37105"/>
                  </a:lnTo>
                  <a:lnTo>
                    <a:pt x="120612" y="20454"/>
                  </a:lnTo>
                  <a:lnTo>
                    <a:pt x="117788" y="7233"/>
                  </a:lnTo>
                  <a:lnTo>
                    <a:pt x="113046" y="0"/>
                  </a:lnTo>
                  <a:lnTo>
                    <a:pt x="108170" y="43"/>
                  </a:lnTo>
                  <a:lnTo>
                    <a:pt x="104488" y="5495"/>
                  </a:lnTo>
                  <a:lnTo>
                    <a:pt x="102003" y="15467"/>
                  </a:lnTo>
                  <a:lnTo>
                    <a:pt x="100379" y="29267"/>
                  </a:lnTo>
                  <a:lnTo>
                    <a:pt x="99323" y="46117"/>
                  </a:lnTo>
                  <a:lnTo>
                    <a:pt x="98634" y="65267"/>
                  </a:lnTo>
                  <a:lnTo>
                    <a:pt x="98188" y="86070"/>
                  </a:lnTo>
                  <a:lnTo>
                    <a:pt x="98064" y="107380"/>
                  </a:lnTo>
                  <a:lnTo>
                    <a:pt x="98517" y="127611"/>
                  </a:lnTo>
                  <a:lnTo>
                    <a:pt x="99641" y="146001"/>
                  </a:lnTo>
                  <a:lnTo>
                    <a:pt x="101381" y="162990"/>
                  </a:lnTo>
                  <a:lnTo>
                    <a:pt x="103620" y="179783"/>
                  </a:lnTo>
                  <a:lnTo>
                    <a:pt x="106239" y="197128"/>
                  </a:lnTo>
                  <a:lnTo>
                    <a:pt x="109132" y="215259"/>
                  </a:lnTo>
                  <a:lnTo>
                    <a:pt x="112219" y="234137"/>
                  </a:lnTo>
                  <a:lnTo>
                    <a:pt x="115443" y="253619"/>
                  </a:lnTo>
                  <a:lnTo>
                    <a:pt x="118758" y="273231"/>
                  </a:lnTo>
                  <a:lnTo>
                    <a:pt x="122137" y="292230"/>
                  </a:lnTo>
                  <a:lnTo>
                    <a:pt x="125559" y="310255"/>
                  </a:lnTo>
                  <a:lnTo>
                    <a:pt x="129010" y="327135"/>
                  </a:lnTo>
                  <a:lnTo>
                    <a:pt x="132480" y="342711"/>
                  </a:lnTo>
                  <a:lnTo>
                    <a:pt x="135959" y="357028"/>
                  </a:lnTo>
                  <a:lnTo>
                    <a:pt x="139291" y="369838"/>
                  </a:lnTo>
                  <a:lnTo>
                    <a:pt x="142502" y="381767"/>
                  </a:lnTo>
                  <a:lnTo>
                    <a:pt x="145875" y="393864"/>
                  </a:lnTo>
                  <a:lnTo>
                    <a:pt x="149949" y="408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86203" y="1428519"/>
              <a:ext cx="105286" cy="187195"/>
            </a:xfrm>
            <a:custGeom>
              <a:avLst/>
              <a:gdLst/>
              <a:ahLst/>
              <a:cxnLst/>
              <a:rect l="0" t="0" r="0" b="0"/>
              <a:pathLst>
                <a:path w="105286" h="187195">
                  <a:moveTo>
                    <a:pt x="0" y="73700"/>
                  </a:moveTo>
                  <a:lnTo>
                    <a:pt x="2934" y="85368"/>
                  </a:lnTo>
                  <a:lnTo>
                    <a:pt x="5716" y="95857"/>
                  </a:lnTo>
                  <a:lnTo>
                    <a:pt x="8611" y="106163"/>
                  </a:lnTo>
                  <a:lnTo>
                    <a:pt x="11478" y="116637"/>
                  </a:lnTo>
                  <a:lnTo>
                    <a:pt x="13996" y="127629"/>
                  </a:lnTo>
                  <a:lnTo>
                    <a:pt x="16011" y="139267"/>
                  </a:lnTo>
                  <a:lnTo>
                    <a:pt x="17696" y="151348"/>
                  </a:lnTo>
                  <a:lnTo>
                    <a:pt x="19439" y="163454"/>
                  </a:lnTo>
                  <a:lnTo>
                    <a:pt x="21438" y="175266"/>
                  </a:lnTo>
                  <a:lnTo>
                    <a:pt x="22789" y="184215"/>
                  </a:lnTo>
                  <a:lnTo>
                    <a:pt x="22429" y="187194"/>
                  </a:lnTo>
                  <a:lnTo>
                    <a:pt x="20893" y="185247"/>
                  </a:lnTo>
                  <a:lnTo>
                    <a:pt x="18818" y="179911"/>
                  </a:lnTo>
                  <a:lnTo>
                    <a:pt x="16778" y="172100"/>
                  </a:lnTo>
                  <a:lnTo>
                    <a:pt x="15061" y="162451"/>
                  </a:lnTo>
                  <a:lnTo>
                    <a:pt x="13733" y="151461"/>
                  </a:lnTo>
                  <a:lnTo>
                    <a:pt x="12755" y="139518"/>
                  </a:lnTo>
                  <a:lnTo>
                    <a:pt x="12062" y="126907"/>
                  </a:lnTo>
                  <a:lnTo>
                    <a:pt x="11747" y="113836"/>
                  </a:lnTo>
                  <a:lnTo>
                    <a:pt x="12059" y="100450"/>
                  </a:lnTo>
                  <a:lnTo>
                    <a:pt x="13088" y="86859"/>
                  </a:lnTo>
                  <a:lnTo>
                    <a:pt x="14930" y="73461"/>
                  </a:lnTo>
                  <a:lnTo>
                    <a:pt x="17770" y="60917"/>
                  </a:lnTo>
                  <a:lnTo>
                    <a:pt x="21617" y="49522"/>
                  </a:lnTo>
                  <a:lnTo>
                    <a:pt x="26660" y="39395"/>
                  </a:lnTo>
                  <a:lnTo>
                    <a:pt x="33325" y="30658"/>
                  </a:lnTo>
                  <a:lnTo>
                    <a:pt x="41692" y="23229"/>
                  </a:lnTo>
                  <a:lnTo>
                    <a:pt x="51322" y="17034"/>
                  </a:lnTo>
                  <a:lnTo>
                    <a:pt x="62601" y="11491"/>
                  </a:lnTo>
                  <a:lnTo>
                    <a:pt x="78755" y="611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35615" y="1441426"/>
              <a:ext cx="145387" cy="182016"/>
            </a:xfrm>
            <a:custGeom>
              <a:avLst/>
              <a:gdLst/>
              <a:ahLst/>
              <a:cxnLst/>
              <a:rect l="0" t="0" r="0" b="0"/>
              <a:pathLst>
                <a:path w="145387" h="182016">
                  <a:moveTo>
                    <a:pt x="8516" y="102907"/>
                  </a:moveTo>
                  <a:lnTo>
                    <a:pt x="17384" y="99973"/>
                  </a:lnTo>
                  <a:lnTo>
                    <a:pt x="26371" y="97191"/>
                  </a:lnTo>
                  <a:lnTo>
                    <a:pt x="36362" y="94291"/>
                  </a:lnTo>
                  <a:lnTo>
                    <a:pt x="47170" y="91251"/>
                  </a:lnTo>
                  <a:lnTo>
                    <a:pt x="58333" y="88086"/>
                  </a:lnTo>
                  <a:lnTo>
                    <a:pt x="69529" y="84813"/>
                  </a:lnTo>
                  <a:lnTo>
                    <a:pt x="80295" y="81129"/>
                  </a:lnTo>
                  <a:lnTo>
                    <a:pt x="89983" y="76441"/>
                  </a:lnTo>
                  <a:lnTo>
                    <a:pt x="98333" y="70506"/>
                  </a:lnTo>
                  <a:lnTo>
                    <a:pt x="105107" y="63400"/>
                  </a:lnTo>
                  <a:lnTo>
                    <a:pt x="109915" y="55334"/>
                  </a:lnTo>
                  <a:lnTo>
                    <a:pt x="112732" y="46542"/>
                  </a:lnTo>
                  <a:lnTo>
                    <a:pt x="113507" y="37386"/>
                  </a:lnTo>
                  <a:lnTo>
                    <a:pt x="111990" y="28327"/>
                  </a:lnTo>
                  <a:lnTo>
                    <a:pt x="108264" y="19623"/>
                  </a:lnTo>
                  <a:lnTo>
                    <a:pt x="102511" y="11816"/>
                  </a:lnTo>
                  <a:lnTo>
                    <a:pt x="94837" y="5784"/>
                  </a:lnTo>
                  <a:lnTo>
                    <a:pt x="85497" y="1846"/>
                  </a:lnTo>
                  <a:lnTo>
                    <a:pt x="74991" y="0"/>
                  </a:lnTo>
                  <a:lnTo>
                    <a:pt x="63956" y="191"/>
                  </a:lnTo>
                  <a:lnTo>
                    <a:pt x="52803" y="2178"/>
                  </a:lnTo>
                  <a:lnTo>
                    <a:pt x="41876" y="5933"/>
                  </a:lnTo>
                  <a:lnTo>
                    <a:pt x="31538" y="11718"/>
                  </a:lnTo>
                  <a:lnTo>
                    <a:pt x="21933" y="19499"/>
                  </a:lnTo>
                  <a:lnTo>
                    <a:pt x="13502" y="29146"/>
                  </a:lnTo>
                  <a:lnTo>
                    <a:pt x="7041" y="40594"/>
                  </a:lnTo>
                  <a:lnTo>
                    <a:pt x="2807" y="53620"/>
                  </a:lnTo>
                  <a:lnTo>
                    <a:pt x="591" y="67586"/>
                  </a:lnTo>
                  <a:lnTo>
                    <a:pt x="0" y="81565"/>
                  </a:lnTo>
                  <a:lnTo>
                    <a:pt x="640" y="95036"/>
                  </a:lnTo>
                  <a:lnTo>
                    <a:pt x="2337" y="107858"/>
                  </a:lnTo>
                  <a:lnTo>
                    <a:pt x="5137" y="120081"/>
                  </a:lnTo>
                  <a:lnTo>
                    <a:pt x="8987" y="131814"/>
                  </a:lnTo>
                  <a:lnTo>
                    <a:pt x="14045" y="142847"/>
                  </a:lnTo>
                  <a:lnTo>
                    <a:pt x="20728" y="152665"/>
                  </a:lnTo>
                  <a:lnTo>
                    <a:pt x="29119" y="161084"/>
                  </a:lnTo>
                  <a:lnTo>
                    <a:pt x="39009" y="168061"/>
                  </a:lnTo>
                  <a:lnTo>
                    <a:pt x="50089" y="173532"/>
                  </a:lnTo>
                  <a:lnTo>
                    <a:pt x="62056" y="177615"/>
                  </a:lnTo>
                  <a:lnTo>
                    <a:pt x="74496" y="180391"/>
                  </a:lnTo>
                  <a:lnTo>
                    <a:pt x="86913" y="181822"/>
                  </a:lnTo>
                  <a:lnTo>
                    <a:pt x="99024" y="182015"/>
                  </a:lnTo>
                  <a:lnTo>
                    <a:pt x="110312" y="181344"/>
                  </a:lnTo>
                  <a:lnTo>
                    <a:pt x="121035" y="180298"/>
                  </a:lnTo>
                  <a:lnTo>
                    <a:pt x="132133" y="178790"/>
                  </a:lnTo>
                  <a:lnTo>
                    <a:pt x="145386" y="176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10871" y="1431610"/>
              <a:ext cx="117530" cy="175895"/>
            </a:xfrm>
            <a:custGeom>
              <a:avLst/>
              <a:gdLst/>
              <a:ahLst/>
              <a:cxnLst/>
              <a:rect l="0" t="0" r="0" b="0"/>
              <a:pathLst>
                <a:path w="117530" h="175895">
                  <a:moveTo>
                    <a:pt x="117529" y="7438"/>
                  </a:moveTo>
                  <a:lnTo>
                    <a:pt x="108661" y="4571"/>
                  </a:lnTo>
                  <a:lnTo>
                    <a:pt x="99674" y="2429"/>
                  </a:lnTo>
                  <a:lnTo>
                    <a:pt x="89683" y="835"/>
                  </a:lnTo>
                  <a:lnTo>
                    <a:pt x="78875" y="0"/>
                  </a:lnTo>
                  <a:lnTo>
                    <a:pt x="67712" y="448"/>
                  </a:lnTo>
                  <a:lnTo>
                    <a:pt x="56512" y="2357"/>
                  </a:lnTo>
                  <a:lnTo>
                    <a:pt x="45572" y="5594"/>
                  </a:lnTo>
                  <a:lnTo>
                    <a:pt x="35236" y="9903"/>
                  </a:lnTo>
                  <a:lnTo>
                    <a:pt x="25632" y="15030"/>
                  </a:lnTo>
                  <a:lnTo>
                    <a:pt x="17034" y="21082"/>
                  </a:lnTo>
                  <a:lnTo>
                    <a:pt x="9930" y="28499"/>
                  </a:lnTo>
                  <a:lnTo>
                    <a:pt x="4461" y="37401"/>
                  </a:lnTo>
                  <a:lnTo>
                    <a:pt x="940" y="47141"/>
                  </a:lnTo>
                  <a:lnTo>
                    <a:pt x="0" y="56530"/>
                  </a:lnTo>
                  <a:lnTo>
                    <a:pt x="1745" y="64910"/>
                  </a:lnTo>
                  <a:lnTo>
                    <a:pt x="6001" y="71992"/>
                  </a:lnTo>
                  <a:lnTo>
                    <a:pt x="12588" y="77598"/>
                  </a:lnTo>
                  <a:lnTo>
                    <a:pt x="21159" y="81813"/>
                  </a:lnTo>
                  <a:lnTo>
                    <a:pt x="31130" y="85033"/>
                  </a:lnTo>
                  <a:lnTo>
                    <a:pt x="41798" y="87834"/>
                  </a:lnTo>
                  <a:lnTo>
                    <a:pt x="52706" y="90582"/>
                  </a:lnTo>
                  <a:lnTo>
                    <a:pt x="63636" y="93433"/>
                  </a:lnTo>
                  <a:lnTo>
                    <a:pt x="74507" y="96428"/>
                  </a:lnTo>
                  <a:lnTo>
                    <a:pt x="85288" y="99570"/>
                  </a:lnTo>
                  <a:lnTo>
                    <a:pt x="95494" y="103326"/>
                  </a:lnTo>
                  <a:lnTo>
                    <a:pt x="104217" y="108589"/>
                  </a:lnTo>
                  <a:lnTo>
                    <a:pt x="111070" y="115713"/>
                  </a:lnTo>
                  <a:lnTo>
                    <a:pt x="115671" y="124091"/>
                  </a:lnTo>
                  <a:lnTo>
                    <a:pt x="117411" y="132484"/>
                  </a:lnTo>
                  <a:lnTo>
                    <a:pt x="116239" y="140155"/>
                  </a:lnTo>
                  <a:lnTo>
                    <a:pt x="112384" y="146743"/>
                  </a:lnTo>
                  <a:lnTo>
                    <a:pt x="106075" y="152009"/>
                  </a:lnTo>
                  <a:lnTo>
                    <a:pt x="97698" y="155992"/>
                  </a:lnTo>
                  <a:lnTo>
                    <a:pt x="87930" y="159090"/>
                  </a:lnTo>
                  <a:lnTo>
                    <a:pt x="76479" y="162355"/>
                  </a:lnTo>
                  <a:lnTo>
                    <a:pt x="60111" y="167195"/>
                  </a:lnTo>
                  <a:lnTo>
                    <a:pt x="33301" y="175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12567" y="1407462"/>
              <a:ext cx="115671" cy="203971"/>
            </a:xfrm>
            <a:custGeom>
              <a:avLst/>
              <a:gdLst/>
              <a:ahLst/>
              <a:cxnLst/>
              <a:rect l="0" t="0" r="0" b="0"/>
              <a:pathLst>
                <a:path w="115671" h="203971">
                  <a:moveTo>
                    <a:pt x="84289" y="0"/>
                  </a:moveTo>
                  <a:lnTo>
                    <a:pt x="75555" y="3001"/>
                  </a:lnTo>
                  <a:lnTo>
                    <a:pt x="67848" y="6423"/>
                  </a:lnTo>
                  <a:lnTo>
                    <a:pt x="60441" y="10615"/>
                  </a:lnTo>
                  <a:lnTo>
                    <a:pt x="53008" y="15342"/>
                  </a:lnTo>
                  <a:lnTo>
                    <a:pt x="45181" y="20175"/>
                  </a:lnTo>
                  <a:lnTo>
                    <a:pt x="36811" y="24862"/>
                  </a:lnTo>
                  <a:lnTo>
                    <a:pt x="28241" y="29643"/>
                  </a:lnTo>
                  <a:lnTo>
                    <a:pt x="20175" y="35142"/>
                  </a:lnTo>
                  <a:lnTo>
                    <a:pt x="12983" y="41657"/>
                  </a:lnTo>
                  <a:lnTo>
                    <a:pt x="7021" y="49168"/>
                  </a:lnTo>
                  <a:lnTo>
                    <a:pt x="2773" y="57514"/>
                  </a:lnTo>
                  <a:lnTo>
                    <a:pt x="343" y="66488"/>
                  </a:lnTo>
                  <a:lnTo>
                    <a:pt x="0" y="75428"/>
                  </a:lnTo>
                  <a:lnTo>
                    <a:pt x="2340" y="83278"/>
                  </a:lnTo>
                  <a:lnTo>
                    <a:pt x="7433" y="89548"/>
                  </a:lnTo>
                  <a:lnTo>
                    <a:pt x="14919" y="94262"/>
                  </a:lnTo>
                  <a:lnTo>
                    <a:pt x="24293" y="97673"/>
                  </a:lnTo>
                  <a:lnTo>
                    <a:pt x="35071" y="100085"/>
                  </a:lnTo>
                  <a:lnTo>
                    <a:pt x="46694" y="101929"/>
                  </a:lnTo>
                  <a:lnTo>
                    <a:pt x="58553" y="103724"/>
                  </a:lnTo>
                  <a:lnTo>
                    <a:pt x="70290" y="105766"/>
                  </a:lnTo>
                  <a:lnTo>
                    <a:pt x="81457" y="108466"/>
                  </a:lnTo>
                  <a:lnTo>
                    <a:pt x="91430" y="112415"/>
                  </a:lnTo>
                  <a:lnTo>
                    <a:pt x="99980" y="117821"/>
                  </a:lnTo>
                  <a:lnTo>
                    <a:pt x="106891" y="124723"/>
                  </a:lnTo>
                  <a:lnTo>
                    <a:pt x="111793" y="133177"/>
                  </a:lnTo>
                  <a:lnTo>
                    <a:pt x="114679" y="143038"/>
                  </a:lnTo>
                  <a:lnTo>
                    <a:pt x="115670" y="153726"/>
                  </a:lnTo>
                  <a:lnTo>
                    <a:pt x="114831" y="164351"/>
                  </a:lnTo>
                  <a:lnTo>
                    <a:pt x="112373" y="174406"/>
                  </a:lnTo>
                  <a:lnTo>
                    <a:pt x="108285" y="183442"/>
                  </a:lnTo>
                  <a:lnTo>
                    <a:pt x="102269" y="190906"/>
                  </a:lnTo>
                  <a:lnTo>
                    <a:pt x="94338" y="196658"/>
                  </a:lnTo>
                  <a:lnTo>
                    <a:pt x="84928" y="200724"/>
                  </a:lnTo>
                  <a:lnTo>
                    <a:pt x="74704" y="203102"/>
                  </a:lnTo>
                  <a:lnTo>
                    <a:pt x="64135" y="203970"/>
                  </a:lnTo>
                  <a:lnTo>
                    <a:pt x="53720" y="203772"/>
                  </a:lnTo>
                  <a:lnTo>
                    <a:pt x="42949" y="203105"/>
                  </a:lnTo>
                  <a:lnTo>
                    <a:pt x="29765" y="201913"/>
                  </a:lnTo>
                  <a:lnTo>
                    <a:pt x="1059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64582" y="1452608"/>
              <a:ext cx="206057" cy="170779"/>
            </a:xfrm>
            <a:custGeom>
              <a:avLst/>
              <a:gdLst/>
              <a:ahLst/>
              <a:cxnLst/>
              <a:rect l="0" t="0" r="0" b="0"/>
              <a:pathLst>
                <a:path w="206057" h="170779">
                  <a:moveTo>
                    <a:pt x="100771" y="123310"/>
                  </a:moveTo>
                  <a:lnTo>
                    <a:pt x="100705" y="111575"/>
                  </a:lnTo>
                  <a:lnTo>
                    <a:pt x="100064" y="100446"/>
                  </a:lnTo>
                  <a:lnTo>
                    <a:pt x="98768" y="88852"/>
                  </a:lnTo>
                  <a:lnTo>
                    <a:pt x="96908" y="76864"/>
                  </a:lnTo>
                  <a:lnTo>
                    <a:pt x="94592" y="64852"/>
                  </a:lnTo>
                  <a:lnTo>
                    <a:pt x="91920" y="53054"/>
                  </a:lnTo>
                  <a:lnTo>
                    <a:pt x="88824" y="41700"/>
                  </a:lnTo>
                  <a:lnTo>
                    <a:pt x="85068" y="31080"/>
                  </a:lnTo>
                  <a:lnTo>
                    <a:pt x="80575" y="21288"/>
                  </a:lnTo>
                  <a:lnTo>
                    <a:pt x="75254" y="12731"/>
                  </a:lnTo>
                  <a:lnTo>
                    <a:pt x="68924" y="6187"/>
                  </a:lnTo>
                  <a:lnTo>
                    <a:pt x="61594" y="1908"/>
                  </a:lnTo>
                  <a:lnTo>
                    <a:pt x="53570" y="0"/>
                  </a:lnTo>
                  <a:lnTo>
                    <a:pt x="45345" y="682"/>
                  </a:lnTo>
                  <a:lnTo>
                    <a:pt x="37229" y="3812"/>
                  </a:lnTo>
                  <a:lnTo>
                    <a:pt x="29493" y="9149"/>
                  </a:lnTo>
                  <a:lnTo>
                    <a:pt x="22451" y="16535"/>
                  </a:lnTo>
                  <a:lnTo>
                    <a:pt x="16204" y="25683"/>
                  </a:lnTo>
                  <a:lnTo>
                    <a:pt x="10840" y="36228"/>
                  </a:lnTo>
                  <a:lnTo>
                    <a:pt x="6527" y="47822"/>
                  </a:lnTo>
                  <a:lnTo>
                    <a:pt x="3259" y="60173"/>
                  </a:lnTo>
                  <a:lnTo>
                    <a:pt x="1045" y="73057"/>
                  </a:lnTo>
                  <a:lnTo>
                    <a:pt x="0" y="86312"/>
                  </a:lnTo>
                  <a:lnTo>
                    <a:pt x="78" y="99817"/>
                  </a:lnTo>
                  <a:lnTo>
                    <a:pt x="1265" y="113326"/>
                  </a:lnTo>
                  <a:lnTo>
                    <a:pt x="3656" y="126477"/>
                  </a:lnTo>
                  <a:lnTo>
                    <a:pt x="7195" y="139083"/>
                  </a:lnTo>
                  <a:lnTo>
                    <a:pt x="11859" y="150497"/>
                  </a:lnTo>
                  <a:lnTo>
                    <a:pt x="17738" y="159574"/>
                  </a:lnTo>
                  <a:lnTo>
                    <a:pt x="24762" y="165886"/>
                  </a:lnTo>
                  <a:lnTo>
                    <a:pt x="32580" y="169326"/>
                  </a:lnTo>
                  <a:lnTo>
                    <a:pt x="40665" y="169755"/>
                  </a:lnTo>
                  <a:lnTo>
                    <a:pt x="48689" y="167410"/>
                  </a:lnTo>
                  <a:lnTo>
                    <a:pt x="56362" y="162618"/>
                  </a:lnTo>
                  <a:lnTo>
                    <a:pt x="63362" y="155606"/>
                  </a:lnTo>
                  <a:lnTo>
                    <a:pt x="69586" y="146718"/>
                  </a:lnTo>
                  <a:lnTo>
                    <a:pt x="75105" y="136517"/>
                  </a:lnTo>
                  <a:lnTo>
                    <a:pt x="80053" y="125689"/>
                  </a:lnTo>
                  <a:lnTo>
                    <a:pt x="84578" y="114739"/>
                  </a:lnTo>
                  <a:lnTo>
                    <a:pt x="89022" y="106311"/>
                  </a:lnTo>
                  <a:lnTo>
                    <a:pt x="93458" y="103609"/>
                  </a:lnTo>
                  <a:lnTo>
                    <a:pt x="97652" y="105765"/>
                  </a:lnTo>
                  <a:lnTo>
                    <a:pt x="101981" y="111111"/>
                  </a:lnTo>
                  <a:lnTo>
                    <a:pt x="106745" y="118255"/>
                  </a:lnTo>
                  <a:lnTo>
                    <a:pt x="112017" y="126122"/>
                  </a:lnTo>
                  <a:lnTo>
                    <a:pt x="117748" y="134120"/>
                  </a:lnTo>
                  <a:lnTo>
                    <a:pt x="123847" y="142005"/>
                  </a:lnTo>
                  <a:lnTo>
                    <a:pt x="130222" y="149707"/>
                  </a:lnTo>
                  <a:lnTo>
                    <a:pt x="136802" y="157216"/>
                  </a:lnTo>
                  <a:lnTo>
                    <a:pt x="143691" y="163909"/>
                  </a:lnTo>
                  <a:lnTo>
                    <a:pt x="151152" y="168591"/>
                  </a:lnTo>
                  <a:lnTo>
                    <a:pt x="159277" y="170778"/>
                  </a:lnTo>
                  <a:lnTo>
                    <a:pt x="167744" y="170751"/>
                  </a:lnTo>
                  <a:lnTo>
                    <a:pt x="176848" y="169087"/>
                  </a:lnTo>
                  <a:lnTo>
                    <a:pt x="188510" y="164520"/>
                  </a:lnTo>
                  <a:lnTo>
                    <a:pt x="206056" y="154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28907" y="1472725"/>
              <a:ext cx="136489" cy="149196"/>
            </a:xfrm>
            <a:custGeom>
              <a:avLst/>
              <a:gdLst/>
              <a:ahLst/>
              <a:cxnLst/>
              <a:rect l="0" t="0" r="0" b="0"/>
              <a:pathLst>
                <a:path w="136489" h="149196">
                  <a:moveTo>
                    <a:pt x="10146" y="29494"/>
                  </a:moveTo>
                  <a:lnTo>
                    <a:pt x="7280" y="38429"/>
                  </a:lnTo>
                  <a:lnTo>
                    <a:pt x="5138" y="48056"/>
                  </a:lnTo>
                  <a:lnTo>
                    <a:pt x="3539" y="59339"/>
                  </a:lnTo>
                  <a:lnTo>
                    <a:pt x="2532" y="71834"/>
                  </a:lnTo>
                  <a:lnTo>
                    <a:pt x="2331" y="84665"/>
                  </a:lnTo>
                  <a:lnTo>
                    <a:pt x="2982" y="97288"/>
                  </a:lnTo>
                  <a:lnTo>
                    <a:pt x="4221" y="109671"/>
                  </a:lnTo>
                  <a:lnTo>
                    <a:pt x="5585" y="122114"/>
                  </a:lnTo>
                  <a:lnTo>
                    <a:pt x="6768" y="134740"/>
                  </a:lnTo>
                  <a:lnTo>
                    <a:pt x="6792" y="145033"/>
                  </a:lnTo>
                  <a:lnTo>
                    <a:pt x="5271" y="149195"/>
                  </a:lnTo>
                  <a:lnTo>
                    <a:pt x="3632" y="147367"/>
                  </a:lnTo>
                  <a:lnTo>
                    <a:pt x="2367" y="141231"/>
                  </a:lnTo>
                  <a:lnTo>
                    <a:pt x="1475" y="132278"/>
                  </a:lnTo>
                  <a:lnTo>
                    <a:pt x="865" y="121524"/>
                  </a:lnTo>
                  <a:lnTo>
                    <a:pt x="453" y="109620"/>
                  </a:lnTo>
                  <a:lnTo>
                    <a:pt x="177" y="96977"/>
                  </a:lnTo>
                  <a:lnTo>
                    <a:pt x="0" y="83864"/>
                  </a:lnTo>
                  <a:lnTo>
                    <a:pt x="222" y="70775"/>
                  </a:lnTo>
                  <a:lnTo>
                    <a:pt x="1436" y="58433"/>
                  </a:lnTo>
                  <a:lnTo>
                    <a:pt x="3892" y="47166"/>
                  </a:lnTo>
                  <a:lnTo>
                    <a:pt x="7678" y="36954"/>
                  </a:lnTo>
                  <a:lnTo>
                    <a:pt x="12895" y="27626"/>
                  </a:lnTo>
                  <a:lnTo>
                    <a:pt x="19443" y="18991"/>
                  </a:lnTo>
                  <a:lnTo>
                    <a:pt x="27095" y="11360"/>
                  </a:lnTo>
                  <a:lnTo>
                    <a:pt x="35593" y="5510"/>
                  </a:lnTo>
                  <a:lnTo>
                    <a:pt x="44712" y="1727"/>
                  </a:lnTo>
                  <a:lnTo>
                    <a:pt x="54273" y="0"/>
                  </a:lnTo>
                  <a:lnTo>
                    <a:pt x="64144" y="279"/>
                  </a:lnTo>
                  <a:lnTo>
                    <a:pt x="74218" y="2324"/>
                  </a:lnTo>
                  <a:lnTo>
                    <a:pt x="84101" y="5949"/>
                  </a:lnTo>
                  <a:lnTo>
                    <a:pt x="93131" y="11116"/>
                  </a:lnTo>
                  <a:lnTo>
                    <a:pt x="101017" y="17660"/>
                  </a:lnTo>
                  <a:lnTo>
                    <a:pt x="107804" y="25322"/>
                  </a:lnTo>
                  <a:lnTo>
                    <a:pt x="113679" y="33835"/>
                  </a:lnTo>
                  <a:lnTo>
                    <a:pt x="118851" y="42971"/>
                  </a:lnTo>
                  <a:lnTo>
                    <a:pt x="123343" y="52716"/>
                  </a:lnTo>
                  <a:lnTo>
                    <a:pt x="126996" y="63243"/>
                  </a:lnTo>
                  <a:lnTo>
                    <a:pt x="129791" y="74566"/>
                  </a:lnTo>
                  <a:lnTo>
                    <a:pt x="131843" y="85977"/>
                  </a:lnTo>
                  <a:lnTo>
                    <a:pt x="133527" y="97247"/>
                  </a:lnTo>
                  <a:lnTo>
                    <a:pt x="134991" y="109365"/>
                  </a:lnTo>
                  <a:lnTo>
                    <a:pt x="136488" y="124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12476" y="1318230"/>
              <a:ext cx="142433" cy="331389"/>
            </a:xfrm>
            <a:custGeom>
              <a:avLst/>
              <a:gdLst/>
              <a:ahLst/>
              <a:cxnLst/>
              <a:rect l="0" t="0" r="0" b="0"/>
              <a:pathLst>
                <a:path w="142433" h="331389">
                  <a:moveTo>
                    <a:pt x="68733" y="257688"/>
                  </a:moveTo>
                  <a:lnTo>
                    <a:pt x="74466" y="251687"/>
                  </a:lnTo>
                  <a:lnTo>
                    <a:pt x="78750" y="244842"/>
                  </a:lnTo>
                  <a:lnTo>
                    <a:pt x="81947" y="236459"/>
                  </a:lnTo>
                  <a:lnTo>
                    <a:pt x="83963" y="227004"/>
                  </a:lnTo>
                  <a:lnTo>
                    <a:pt x="84363" y="217338"/>
                  </a:lnTo>
                  <a:lnTo>
                    <a:pt x="83047" y="207988"/>
                  </a:lnTo>
                  <a:lnTo>
                    <a:pt x="80052" y="199288"/>
                  </a:lnTo>
                  <a:lnTo>
                    <a:pt x="75378" y="191533"/>
                  </a:lnTo>
                  <a:lnTo>
                    <a:pt x="69200" y="184784"/>
                  </a:lnTo>
                  <a:lnTo>
                    <a:pt x="61799" y="179407"/>
                  </a:lnTo>
                  <a:lnTo>
                    <a:pt x="53470" y="176143"/>
                  </a:lnTo>
                  <a:lnTo>
                    <a:pt x="44474" y="175217"/>
                  </a:lnTo>
                  <a:lnTo>
                    <a:pt x="35334" y="176712"/>
                  </a:lnTo>
                  <a:lnTo>
                    <a:pt x="26812" y="180831"/>
                  </a:lnTo>
                  <a:lnTo>
                    <a:pt x="19274" y="187417"/>
                  </a:lnTo>
                  <a:lnTo>
                    <a:pt x="12892" y="196058"/>
                  </a:lnTo>
                  <a:lnTo>
                    <a:pt x="7822" y="206283"/>
                  </a:lnTo>
                  <a:lnTo>
                    <a:pt x="4009" y="217668"/>
                  </a:lnTo>
                  <a:lnTo>
                    <a:pt x="1413" y="229715"/>
                  </a:lnTo>
                  <a:lnTo>
                    <a:pt x="103" y="241867"/>
                  </a:lnTo>
                  <a:lnTo>
                    <a:pt x="0" y="253809"/>
                  </a:lnTo>
                  <a:lnTo>
                    <a:pt x="1064" y="265283"/>
                  </a:lnTo>
                  <a:lnTo>
                    <a:pt x="3372" y="275997"/>
                  </a:lnTo>
                  <a:lnTo>
                    <a:pt x="6855" y="285866"/>
                  </a:lnTo>
                  <a:lnTo>
                    <a:pt x="11481" y="294817"/>
                  </a:lnTo>
                  <a:lnTo>
                    <a:pt x="17335" y="302691"/>
                  </a:lnTo>
                  <a:lnTo>
                    <a:pt x="24347" y="309496"/>
                  </a:lnTo>
                  <a:lnTo>
                    <a:pt x="32327" y="314898"/>
                  </a:lnTo>
                  <a:lnTo>
                    <a:pt x="41053" y="318172"/>
                  </a:lnTo>
                  <a:lnTo>
                    <a:pt x="50320" y="319103"/>
                  </a:lnTo>
                  <a:lnTo>
                    <a:pt x="59642" y="317609"/>
                  </a:lnTo>
                  <a:lnTo>
                    <a:pt x="68289" y="313490"/>
                  </a:lnTo>
                  <a:lnTo>
                    <a:pt x="75914" y="306904"/>
                  </a:lnTo>
                  <a:lnTo>
                    <a:pt x="82524" y="298262"/>
                  </a:lnTo>
                  <a:lnTo>
                    <a:pt x="88280" y="288037"/>
                  </a:lnTo>
                  <a:lnTo>
                    <a:pt x="93371" y="276642"/>
                  </a:lnTo>
                  <a:lnTo>
                    <a:pt x="97809" y="264250"/>
                  </a:lnTo>
                  <a:lnTo>
                    <a:pt x="101426" y="250802"/>
                  </a:lnTo>
                  <a:lnTo>
                    <a:pt x="104202" y="236348"/>
                  </a:lnTo>
                  <a:lnTo>
                    <a:pt x="106407" y="221050"/>
                  </a:lnTo>
                  <a:lnTo>
                    <a:pt x="108503" y="205095"/>
                  </a:lnTo>
                  <a:lnTo>
                    <a:pt x="110759" y="188656"/>
                  </a:lnTo>
                  <a:lnTo>
                    <a:pt x="112936" y="171870"/>
                  </a:lnTo>
                  <a:lnTo>
                    <a:pt x="114412" y="154842"/>
                  </a:lnTo>
                  <a:lnTo>
                    <a:pt x="114888" y="137641"/>
                  </a:lnTo>
                  <a:lnTo>
                    <a:pt x="114546" y="120158"/>
                  </a:lnTo>
                  <a:lnTo>
                    <a:pt x="113853" y="102122"/>
                  </a:lnTo>
                  <a:lnTo>
                    <a:pt x="113127" y="83437"/>
                  </a:lnTo>
                  <a:lnTo>
                    <a:pt x="112505" y="64481"/>
                  </a:lnTo>
                  <a:lnTo>
                    <a:pt x="112021" y="45982"/>
                  </a:lnTo>
                  <a:lnTo>
                    <a:pt x="111638" y="28356"/>
                  </a:lnTo>
                  <a:lnTo>
                    <a:pt x="110474" y="13073"/>
                  </a:lnTo>
                  <a:lnTo>
                    <a:pt x="107630" y="3101"/>
                  </a:lnTo>
                  <a:lnTo>
                    <a:pt x="103956" y="0"/>
                  </a:lnTo>
                  <a:lnTo>
                    <a:pt x="100418" y="3271"/>
                  </a:lnTo>
                  <a:lnTo>
                    <a:pt x="97473" y="11649"/>
                  </a:lnTo>
                  <a:lnTo>
                    <a:pt x="95209" y="23684"/>
                  </a:lnTo>
                  <a:lnTo>
                    <a:pt x="93550" y="37996"/>
                  </a:lnTo>
                  <a:lnTo>
                    <a:pt x="92373" y="53630"/>
                  </a:lnTo>
                  <a:lnTo>
                    <a:pt x="91722" y="69695"/>
                  </a:lnTo>
                  <a:lnTo>
                    <a:pt x="91803" y="85255"/>
                  </a:lnTo>
                  <a:lnTo>
                    <a:pt x="92669" y="99878"/>
                  </a:lnTo>
                  <a:lnTo>
                    <a:pt x="94231" y="113852"/>
                  </a:lnTo>
                  <a:lnTo>
                    <a:pt x="96351" y="127932"/>
                  </a:lnTo>
                  <a:lnTo>
                    <a:pt x="98888" y="142565"/>
                  </a:lnTo>
                  <a:lnTo>
                    <a:pt x="101726" y="157855"/>
                  </a:lnTo>
                  <a:lnTo>
                    <a:pt x="104777" y="173740"/>
                  </a:lnTo>
                  <a:lnTo>
                    <a:pt x="107971" y="190096"/>
                  </a:lnTo>
                  <a:lnTo>
                    <a:pt x="111098" y="206641"/>
                  </a:lnTo>
                  <a:lnTo>
                    <a:pt x="113817" y="222968"/>
                  </a:lnTo>
                  <a:lnTo>
                    <a:pt x="115988" y="238862"/>
                  </a:lnTo>
                  <a:lnTo>
                    <a:pt x="117953" y="253973"/>
                  </a:lnTo>
                  <a:lnTo>
                    <a:pt x="120421" y="267748"/>
                  </a:lnTo>
                  <a:lnTo>
                    <a:pt x="123744" y="280008"/>
                  </a:lnTo>
                  <a:lnTo>
                    <a:pt x="127639" y="290794"/>
                  </a:lnTo>
                  <a:lnTo>
                    <a:pt x="131748" y="301348"/>
                  </a:lnTo>
                  <a:lnTo>
                    <a:pt x="136435" y="313716"/>
                  </a:lnTo>
                  <a:lnTo>
                    <a:pt x="142432" y="331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01735" y="1230600"/>
              <a:ext cx="121672" cy="405434"/>
            </a:xfrm>
            <a:custGeom>
              <a:avLst/>
              <a:gdLst/>
              <a:ahLst/>
              <a:cxnLst/>
              <a:rect l="0" t="0" r="0" b="0"/>
              <a:pathLst>
                <a:path w="121672" h="405434">
                  <a:moveTo>
                    <a:pt x="90085" y="282147"/>
                  </a:moveTo>
                  <a:lnTo>
                    <a:pt x="84083" y="273547"/>
                  </a:lnTo>
                  <a:lnTo>
                    <a:pt x="77238" y="267121"/>
                  </a:lnTo>
                  <a:lnTo>
                    <a:pt x="68855" y="262325"/>
                  </a:lnTo>
                  <a:lnTo>
                    <a:pt x="59401" y="259302"/>
                  </a:lnTo>
                  <a:lnTo>
                    <a:pt x="49734" y="258702"/>
                  </a:lnTo>
                  <a:lnTo>
                    <a:pt x="40385" y="260669"/>
                  </a:lnTo>
                  <a:lnTo>
                    <a:pt x="31685" y="264902"/>
                  </a:lnTo>
                  <a:lnTo>
                    <a:pt x="23930" y="270939"/>
                  </a:lnTo>
                  <a:lnTo>
                    <a:pt x="17172" y="278336"/>
                  </a:lnTo>
                  <a:lnTo>
                    <a:pt x="11449" y="287045"/>
                  </a:lnTo>
                  <a:lnTo>
                    <a:pt x="6889" y="297390"/>
                  </a:lnTo>
                  <a:lnTo>
                    <a:pt x="3451" y="309412"/>
                  </a:lnTo>
                  <a:lnTo>
                    <a:pt x="1122" y="322568"/>
                  </a:lnTo>
                  <a:lnTo>
                    <a:pt x="0" y="335936"/>
                  </a:lnTo>
                  <a:lnTo>
                    <a:pt x="26" y="348960"/>
                  </a:lnTo>
                  <a:lnTo>
                    <a:pt x="1177" y="361296"/>
                  </a:lnTo>
                  <a:lnTo>
                    <a:pt x="3545" y="372655"/>
                  </a:lnTo>
                  <a:lnTo>
                    <a:pt x="7069" y="382981"/>
                  </a:lnTo>
                  <a:lnTo>
                    <a:pt x="11722" y="391914"/>
                  </a:lnTo>
                  <a:lnTo>
                    <a:pt x="17594" y="398719"/>
                  </a:lnTo>
                  <a:lnTo>
                    <a:pt x="24613" y="403182"/>
                  </a:lnTo>
                  <a:lnTo>
                    <a:pt x="32428" y="405384"/>
                  </a:lnTo>
                  <a:lnTo>
                    <a:pt x="40511" y="405433"/>
                  </a:lnTo>
                  <a:lnTo>
                    <a:pt x="48533" y="403607"/>
                  </a:lnTo>
                  <a:lnTo>
                    <a:pt x="56206" y="399960"/>
                  </a:lnTo>
                  <a:lnTo>
                    <a:pt x="63206" y="394247"/>
                  </a:lnTo>
                  <a:lnTo>
                    <a:pt x="69430" y="386514"/>
                  </a:lnTo>
                  <a:lnTo>
                    <a:pt x="74947" y="376900"/>
                  </a:lnTo>
                  <a:lnTo>
                    <a:pt x="79896" y="365474"/>
                  </a:lnTo>
                  <a:lnTo>
                    <a:pt x="84409" y="352448"/>
                  </a:lnTo>
                  <a:lnTo>
                    <a:pt x="88442" y="337974"/>
                  </a:lnTo>
                  <a:lnTo>
                    <a:pt x="91780" y="322056"/>
                  </a:lnTo>
                  <a:lnTo>
                    <a:pt x="94361" y="304830"/>
                  </a:lnTo>
                  <a:lnTo>
                    <a:pt x="96263" y="286534"/>
                  </a:lnTo>
                  <a:lnTo>
                    <a:pt x="97624" y="267423"/>
                  </a:lnTo>
                  <a:lnTo>
                    <a:pt x="98575" y="247719"/>
                  </a:lnTo>
                  <a:lnTo>
                    <a:pt x="99233" y="227759"/>
                  </a:lnTo>
                  <a:lnTo>
                    <a:pt x="99682" y="207979"/>
                  </a:lnTo>
                  <a:lnTo>
                    <a:pt x="99983" y="188596"/>
                  </a:lnTo>
                  <a:lnTo>
                    <a:pt x="100016" y="169479"/>
                  </a:lnTo>
                  <a:lnTo>
                    <a:pt x="99506" y="150263"/>
                  </a:lnTo>
                  <a:lnTo>
                    <a:pt x="98351" y="130742"/>
                  </a:lnTo>
                  <a:lnTo>
                    <a:pt x="96761" y="111037"/>
                  </a:lnTo>
                  <a:lnTo>
                    <a:pt x="95154" y="91494"/>
                  </a:lnTo>
                  <a:lnTo>
                    <a:pt x="93775" y="72316"/>
                  </a:lnTo>
                  <a:lnTo>
                    <a:pt x="92527" y="53861"/>
                  </a:lnTo>
                  <a:lnTo>
                    <a:pt x="91084" y="36694"/>
                  </a:lnTo>
                  <a:lnTo>
                    <a:pt x="89248" y="21030"/>
                  </a:lnTo>
                  <a:lnTo>
                    <a:pt x="86571" y="7782"/>
                  </a:lnTo>
                  <a:lnTo>
                    <a:pt x="82705" y="133"/>
                  </a:lnTo>
                  <a:lnTo>
                    <a:pt x="78638" y="0"/>
                  </a:lnTo>
                  <a:lnTo>
                    <a:pt x="75482" y="5500"/>
                  </a:lnTo>
                  <a:lnTo>
                    <a:pt x="73305" y="15022"/>
                  </a:lnTo>
                  <a:lnTo>
                    <a:pt x="71855" y="27659"/>
                  </a:lnTo>
                  <a:lnTo>
                    <a:pt x="70899" y="42706"/>
                  </a:lnTo>
                  <a:lnTo>
                    <a:pt x="70267" y="59552"/>
                  </a:lnTo>
                  <a:lnTo>
                    <a:pt x="69850" y="77699"/>
                  </a:lnTo>
                  <a:lnTo>
                    <a:pt x="69579" y="96751"/>
                  </a:lnTo>
                  <a:lnTo>
                    <a:pt x="69569" y="115937"/>
                  </a:lnTo>
                  <a:lnTo>
                    <a:pt x="70095" y="134135"/>
                  </a:lnTo>
                  <a:lnTo>
                    <a:pt x="71268" y="150831"/>
                  </a:lnTo>
                  <a:lnTo>
                    <a:pt x="73040" y="166516"/>
                  </a:lnTo>
                  <a:lnTo>
                    <a:pt x="75301" y="182352"/>
                  </a:lnTo>
                  <a:lnTo>
                    <a:pt x="77933" y="199010"/>
                  </a:lnTo>
                  <a:lnTo>
                    <a:pt x="80835" y="216492"/>
                  </a:lnTo>
                  <a:lnTo>
                    <a:pt x="83929" y="234394"/>
                  </a:lnTo>
                  <a:lnTo>
                    <a:pt x="87156" y="252404"/>
                  </a:lnTo>
                  <a:lnTo>
                    <a:pt x="90475" y="270211"/>
                  </a:lnTo>
                  <a:lnTo>
                    <a:pt x="93856" y="287460"/>
                  </a:lnTo>
                  <a:lnTo>
                    <a:pt x="97279" y="304004"/>
                  </a:lnTo>
                  <a:lnTo>
                    <a:pt x="100771" y="319480"/>
                  </a:lnTo>
                  <a:lnTo>
                    <a:pt x="104853" y="334835"/>
                  </a:lnTo>
                  <a:lnTo>
                    <a:pt x="110998" y="352535"/>
                  </a:lnTo>
                  <a:lnTo>
                    <a:pt x="121671" y="376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59678" y="1482845"/>
              <a:ext cx="184827" cy="142767"/>
            </a:xfrm>
            <a:custGeom>
              <a:avLst/>
              <a:gdLst/>
              <a:ahLst/>
              <a:cxnLst/>
              <a:rect l="0" t="0" r="0" b="0"/>
              <a:pathLst>
                <a:path w="184827" h="142767">
                  <a:moveTo>
                    <a:pt x="100598" y="40431"/>
                  </a:moveTo>
                  <a:lnTo>
                    <a:pt x="97597" y="31696"/>
                  </a:lnTo>
                  <a:lnTo>
                    <a:pt x="94175" y="23990"/>
                  </a:lnTo>
                  <a:lnTo>
                    <a:pt x="89969" y="16601"/>
                  </a:lnTo>
                  <a:lnTo>
                    <a:pt x="84724" y="9859"/>
                  </a:lnTo>
                  <a:lnTo>
                    <a:pt x="77946" y="4625"/>
                  </a:lnTo>
                  <a:lnTo>
                    <a:pt x="69518" y="1268"/>
                  </a:lnTo>
                  <a:lnTo>
                    <a:pt x="59951" y="0"/>
                  </a:lnTo>
                  <a:lnTo>
                    <a:pt x="50156" y="1120"/>
                  </a:lnTo>
                  <a:lnTo>
                    <a:pt x="40690" y="4543"/>
                  </a:lnTo>
                  <a:lnTo>
                    <a:pt x="31899" y="9909"/>
                  </a:lnTo>
                  <a:lnTo>
                    <a:pt x="24074" y="16782"/>
                  </a:lnTo>
                  <a:lnTo>
                    <a:pt x="17266" y="24777"/>
                  </a:lnTo>
                  <a:lnTo>
                    <a:pt x="11509" y="33904"/>
                  </a:lnTo>
                  <a:lnTo>
                    <a:pt x="6925" y="44538"/>
                  </a:lnTo>
                  <a:lnTo>
                    <a:pt x="3470" y="56762"/>
                  </a:lnTo>
                  <a:lnTo>
                    <a:pt x="1130" y="70225"/>
                  </a:lnTo>
                  <a:lnTo>
                    <a:pt x="0" y="84333"/>
                  </a:lnTo>
                  <a:lnTo>
                    <a:pt x="30" y="98652"/>
                  </a:lnTo>
                  <a:lnTo>
                    <a:pt x="1523" y="112163"/>
                  </a:lnTo>
                  <a:lnTo>
                    <a:pt x="5186" y="123253"/>
                  </a:lnTo>
                  <a:lnTo>
                    <a:pt x="11196" y="131245"/>
                  </a:lnTo>
                  <a:lnTo>
                    <a:pt x="18808" y="135979"/>
                  </a:lnTo>
                  <a:lnTo>
                    <a:pt x="26678" y="137359"/>
                  </a:lnTo>
                  <a:lnTo>
                    <a:pt x="34006" y="135691"/>
                  </a:lnTo>
                  <a:lnTo>
                    <a:pt x="40700" y="131372"/>
                  </a:lnTo>
                  <a:lnTo>
                    <a:pt x="47103" y="124686"/>
                  </a:lnTo>
                  <a:lnTo>
                    <a:pt x="53472" y="116016"/>
                  </a:lnTo>
                  <a:lnTo>
                    <a:pt x="59595" y="105794"/>
                  </a:lnTo>
                  <a:lnTo>
                    <a:pt x="64890" y="94418"/>
                  </a:lnTo>
                  <a:lnTo>
                    <a:pt x="69081" y="82219"/>
                  </a:lnTo>
                  <a:lnTo>
                    <a:pt x="72050" y="69606"/>
                  </a:lnTo>
                  <a:lnTo>
                    <a:pt x="73670" y="57065"/>
                  </a:lnTo>
                  <a:lnTo>
                    <a:pt x="74036" y="44921"/>
                  </a:lnTo>
                  <a:lnTo>
                    <a:pt x="74095" y="35634"/>
                  </a:lnTo>
                  <a:lnTo>
                    <a:pt x="74984" y="32464"/>
                  </a:lnTo>
                  <a:lnTo>
                    <a:pt x="76636" y="34855"/>
                  </a:lnTo>
                  <a:lnTo>
                    <a:pt x="78844" y="41206"/>
                  </a:lnTo>
                  <a:lnTo>
                    <a:pt x="81451" y="50031"/>
                  </a:lnTo>
                  <a:lnTo>
                    <a:pt x="84342" y="60109"/>
                  </a:lnTo>
                  <a:lnTo>
                    <a:pt x="87434" y="70712"/>
                  </a:lnTo>
                  <a:lnTo>
                    <a:pt x="90831" y="81483"/>
                  </a:lnTo>
                  <a:lnTo>
                    <a:pt x="94796" y="92271"/>
                  </a:lnTo>
                  <a:lnTo>
                    <a:pt x="99434" y="103011"/>
                  </a:lnTo>
                  <a:lnTo>
                    <a:pt x="104855" y="113364"/>
                  </a:lnTo>
                  <a:lnTo>
                    <a:pt x="111251" y="122722"/>
                  </a:lnTo>
                  <a:lnTo>
                    <a:pt x="118626" y="130820"/>
                  </a:lnTo>
                  <a:lnTo>
                    <a:pt x="126681" y="137241"/>
                  </a:lnTo>
                  <a:lnTo>
                    <a:pt x="134926" y="141275"/>
                  </a:lnTo>
                  <a:lnTo>
                    <a:pt x="143056" y="142766"/>
                  </a:lnTo>
                  <a:lnTo>
                    <a:pt x="150857" y="142133"/>
                  </a:lnTo>
                  <a:lnTo>
                    <a:pt x="158984" y="139932"/>
                  </a:lnTo>
                  <a:lnTo>
                    <a:pt x="169265" y="134851"/>
                  </a:lnTo>
                  <a:lnTo>
                    <a:pt x="184826" y="124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60948" y="1291649"/>
              <a:ext cx="25671" cy="379027"/>
            </a:xfrm>
            <a:custGeom>
              <a:avLst/>
              <a:gdLst/>
              <a:ahLst/>
              <a:cxnLst/>
              <a:rect l="0" t="0" r="0" b="0"/>
              <a:pathLst>
                <a:path w="25671" h="379027">
                  <a:moveTo>
                    <a:pt x="4613" y="0"/>
                  </a:moveTo>
                  <a:lnTo>
                    <a:pt x="1813" y="11802"/>
                  </a:lnTo>
                  <a:lnTo>
                    <a:pt x="312" y="23571"/>
                  </a:lnTo>
                  <a:lnTo>
                    <a:pt x="0" y="36470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2" y="83256"/>
                  </a:lnTo>
                  <a:lnTo>
                    <a:pt x="2826" y="101011"/>
                  </a:lnTo>
                  <a:lnTo>
                    <a:pt x="3352" y="118683"/>
                  </a:lnTo>
                  <a:lnTo>
                    <a:pt x="3743" y="135792"/>
                  </a:lnTo>
                  <a:lnTo>
                    <a:pt x="4190" y="152548"/>
                  </a:lnTo>
                  <a:lnTo>
                    <a:pt x="5030" y="169631"/>
                  </a:lnTo>
                  <a:lnTo>
                    <a:pt x="6411" y="187419"/>
                  </a:lnTo>
                  <a:lnTo>
                    <a:pt x="8154" y="205808"/>
                  </a:lnTo>
                  <a:lnTo>
                    <a:pt x="9863" y="224393"/>
                  </a:lnTo>
                  <a:lnTo>
                    <a:pt x="11307" y="242896"/>
                  </a:lnTo>
                  <a:lnTo>
                    <a:pt x="12427" y="261052"/>
                  </a:lnTo>
                  <a:lnTo>
                    <a:pt x="13254" y="278542"/>
                  </a:lnTo>
                  <a:lnTo>
                    <a:pt x="13850" y="295257"/>
                  </a:lnTo>
                  <a:lnTo>
                    <a:pt x="14465" y="311048"/>
                  </a:lnTo>
                  <a:lnTo>
                    <a:pt x="15697" y="327393"/>
                  </a:lnTo>
                  <a:lnTo>
                    <a:pt x="18773" y="347964"/>
                  </a:lnTo>
                  <a:lnTo>
                    <a:pt x="256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07633" y="1407502"/>
              <a:ext cx="284271" cy="10490"/>
            </a:xfrm>
            <a:custGeom>
              <a:avLst/>
              <a:gdLst/>
              <a:ahLst/>
              <a:cxnLst/>
              <a:rect l="0" t="0" r="0" b="0"/>
              <a:pathLst>
                <a:path w="284271" h="10490">
                  <a:moveTo>
                    <a:pt x="284270" y="10489"/>
                  </a:moveTo>
                  <a:lnTo>
                    <a:pt x="275335" y="7622"/>
                  </a:lnTo>
                  <a:lnTo>
                    <a:pt x="265708" y="5480"/>
                  </a:lnTo>
                  <a:lnTo>
                    <a:pt x="254416" y="3877"/>
                  </a:lnTo>
                  <a:lnTo>
                    <a:pt x="241576" y="2697"/>
                  </a:lnTo>
                  <a:lnTo>
                    <a:pt x="227448" y="1848"/>
                  </a:lnTo>
                  <a:lnTo>
                    <a:pt x="212327" y="1250"/>
                  </a:lnTo>
                  <a:lnTo>
                    <a:pt x="196639" y="836"/>
                  </a:lnTo>
                  <a:lnTo>
                    <a:pt x="180899" y="552"/>
                  </a:lnTo>
                  <a:lnTo>
                    <a:pt x="165395" y="358"/>
                  </a:lnTo>
                  <a:lnTo>
                    <a:pt x="150207" y="227"/>
                  </a:lnTo>
                  <a:lnTo>
                    <a:pt x="135318" y="139"/>
                  </a:lnTo>
                  <a:lnTo>
                    <a:pt x="120669" y="80"/>
                  </a:lnTo>
                  <a:lnTo>
                    <a:pt x="106203" y="40"/>
                  </a:lnTo>
                  <a:lnTo>
                    <a:pt x="91869" y="14"/>
                  </a:lnTo>
                  <a:lnTo>
                    <a:pt x="77637" y="0"/>
                  </a:lnTo>
                  <a:lnTo>
                    <a:pt x="63701" y="190"/>
                  </a:lnTo>
                  <a:lnTo>
                    <a:pt x="48891" y="1083"/>
                  </a:lnTo>
                  <a:lnTo>
                    <a:pt x="29668" y="3874"/>
                  </a:lnTo>
                  <a:lnTo>
                    <a:pt x="0" y="1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31678" y="1462300"/>
              <a:ext cx="228682" cy="208376"/>
            </a:xfrm>
            <a:custGeom>
              <a:avLst/>
              <a:gdLst/>
              <a:ahLst/>
              <a:cxnLst/>
              <a:rect l="0" t="0" r="0" b="0"/>
              <a:pathLst>
                <a:path w="228682" h="208376">
                  <a:moveTo>
                    <a:pt x="28639" y="92561"/>
                  </a:moveTo>
                  <a:lnTo>
                    <a:pt x="37441" y="95361"/>
                  </a:lnTo>
                  <a:lnTo>
                    <a:pt x="45787" y="96863"/>
                  </a:lnTo>
                  <a:lnTo>
                    <a:pt x="54482" y="97165"/>
                  </a:lnTo>
                  <a:lnTo>
                    <a:pt x="63430" y="96313"/>
                  </a:lnTo>
                  <a:lnTo>
                    <a:pt x="72276" y="94196"/>
                  </a:lnTo>
                  <a:lnTo>
                    <a:pt x="80815" y="90874"/>
                  </a:lnTo>
                  <a:lnTo>
                    <a:pt x="89004" y="86539"/>
                  </a:lnTo>
                  <a:lnTo>
                    <a:pt x="96881" y="81420"/>
                  </a:lnTo>
                  <a:lnTo>
                    <a:pt x="104498" y="75713"/>
                  </a:lnTo>
                  <a:lnTo>
                    <a:pt x="111425" y="69256"/>
                  </a:lnTo>
                  <a:lnTo>
                    <a:pt x="116793" y="61558"/>
                  </a:lnTo>
                  <a:lnTo>
                    <a:pt x="120249" y="52461"/>
                  </a:lnTo>
                  <a:lnTo>
                    <a:pt x="121754" y="42419"/>
                  </a:lnTo>
                  <a:lnTo>
                    <a:pt x="121328" y="32293"/>
                  </a:lnTo>
                  <a:lnTo>
                    <a:pt x="119182" y="22610"/>
                  </a:lnTo>
                  <a:lnTo>
                    <a:pt x="115489" y="14009"/>
                  </a:lnTo>
                  <a:lnTo>
                    <a:pt x="110278" y="7376"/>
                  </a:lnTo>
                  <a:lnTo>
                    <a:pt x="103704" y="2999"/>
                  </a:lnTo>
                  <a:lnTo>
                    <a:pt x="96022" y="672"/>
                  </a:lnTo>
                  <a:lnTo>
                    <a:pt x="87496" y="0"/>
                  </a:lnTo>
                  <a:lnTo>
                    <a:pt x="78359" y="588"/>
                  </a:lnTo>
                  <a:lnTo>
                    <a:pt x="68955" y="2417"/>
                  </a:lnTo>
                  <a:lnTo>
                    <a:pt x="59721" y="5838"/>
                  </a:lnTo>
                  <a:lnTo>
                    <a:pt x="50883" y="10913"/>
                  </a:lnTo>
                  <a:lnTo>
                    <a:pt x="42475" y="17438"/>
                  </a:lnTo>
                  <a:lnTo>
                    <a:pt x="34440" y="25113"/>
                  </a:lnTo>
                  <a:lnTo>
                    <a:pt x="26709" y="33652"/>
                  </a:lnTo>
                  <a:lnTo>
                    <a:pt x="19534" y="42978"/>
                  </a:lnTo>
                  <a:lnTo>
                    <a:pt x="13466" y="53216"/>
                  </a:lnTo>
                  <a:lnTo>
                    <a:pt x="8718" y="64361"/>
                  </a:lnTo>
                  <a:lnTo>
                    <a:pt x="5190" y="76285"/>
                  </a:lnTo>
                  <a:lnTo>
                    <a:pt x="2656" y="88820"/>
                  </a:lnTo>
                  <a:lnTo>
                    <a:pt x="886" y="101801"/>
                  </a:lnTo>
                  <a:lnTo>
                    <a:pt x="0" y="114773"/>
                  </a:lnTo>
                  <a:lnTo>
                    <a:pt x="454" y="127022"/>
                  </a:lnTo>
                  <a:lnTo>
                    <a:pt x="2388" y="138220"/>
                  </a:lnTo>
                  <a:lnTo>
                    <a:pt x="5652" y="148382"/>
                  </a:lnTo>
                  <a:lnTo>
                    <a:pt x="9985" y="157675"/>
                  </a:lnTo>
                  <a:lnTo>
                    <a:pt x="15131" y="166290"/>
                  </a:lnTo>
                  <a:lnTo>
                    <a:pt x="21196" y="174078"/>
                  </a:lnTo>
                  <a:lnTo>
                    <a:pt x="28623" y="180565"/>
                  </a:lnTo>
                  <a:lnTo>
                    <a:pt x="37546" y="185598"/>
                  </a:lnTo>
                  <a:lnTo>
                    <a:pt x="47807" y="189318"/>
                  </a:lnTo>
                  <a:lnTo>
                    <a:pt x="59145" y="191981"/>
                  </a:lnTo>
                  <a:lnTo>
                    <a:pt x="71292" y="193847"/>
                  </a:lnTo>
                  <a:lnTo>
                    <a:pt x="84024" y="195137"/>
                  </a:lnTo>
                  <a:lnTo>
                    <a:pt x="97169" y="196018"/>
                  </a:lnTo>
                  <a:lnTo>
                    <a:pt x="110597" y="196622"/>
                  </a:lnTo>
                  <a:lnTo>
                    <a:pt x="124053" y="197199"/>
                  </a:lnTo>
                  <a:lnTo>
                    <a:pt x="137167" y="198119"/>
                  </a:lnTo>
                  <a:lnTo>
                    <a:pt x="149766" y="199551"/>
                  </a:lnTo>
                  <a:lnTo>
                    <a:pt x="161982" y="201335"/>
                  </a:lnTo>
                  <a:lnTo>
                    <a:pt x="175663" y="203257"/>
                  </a:lnTo>
                  <a:lnTo>
                    <a:pt x="195363" y="205489"/>
                  </a:lnTo>
                  <a:lnTo>
                    <a:pt x="228681" y="208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49098" y="2379977"/>
            <a:ext cx="404116" cy="493170"/>
            <a:chOff x="149098" y="2379977"/>
            <a:chExt cx="404116" cy="493170"/>
          </a:xfrm>
        </p:grpSpPr>
        <p:sp>
          <p:nvSpPr>
            <p:cNvPr id="55" name="Freeform 54"/>
            <p:cNvSpPr/>
            <p:nvPr/>
          </p:nvSpPr>
          <p:spPr>
            <a:xfrm>
              <a:off x="250147" y="2465498"/>
              <a:ext cx="253379" cy="361520"/>
            </a:xfrm>
            <a:custGeom>
              <a:avLst/>
              <a:gdLst/>
              <a:ahLst/>
              <a:cxnLst/>
              <a:rect l="0" t="0" r="0" b="0"/>
              <a:pathLst>
                <a:path w="253379" h="361520">
                  <a:moveTo>
                    <a:pt x="53336" y="5343"/>
                  </a:moveTo>
                  <a:lnTo>
                    <a:pt x="47536" y="11344"/>
                  </a:lnTo>
                  <a:lnTo>
                    <a:pt x="42612" y="18189"/>
                  </a:lnTo>
                  <a:lnTo>
                    <a:pt x="38109" y="26577"/>
                  </a:lnTo>
                  <a:lnTo>
                    <a:pt x="33888" y="36204"/>
                  </a:lnTo>
                  <a:lnTo>
                    <a:pt x="29875" y="46519"/>
                  </a:lnTo>
                  <a:lnTo>
                    <a:pt x="26007" y="57056"/>
                  </a:lnTo>
                  <a:lnTo>
                    <a:pt x="22056" y="65155"/>
                  </a:lnTo>
                  <a:lnTo>
                    <a:pt x="18494" y="67596"/>
                  </a:lnTo>
                  <a:lnTo>
                    <a:pt x="16476" y="65267"/>
                  </a:lnTo>
                  <a:lnTo>
                    <a:pt x="16048" y="59817"/>
                  </a:lnTo>
                  <a:lnTo>
                    <a:pt x="17016" y="52610"/>
                  </a:lnTo>
                  <a:lnTo>
                    <a:pt x="19329" y="44706"/>
                  </a:lnTo>
                  <a:lnTo>
                    <a:pt x="22848" y="36685"/>
                  </a:lnTo>
                  <a:lnTo>
                    <a:pt x="27347" y="28787"/>
                  </a:lnTo>
                  <a:lnTo>
                    <a:pt x="32592" y="21076"/>
                  </a:lnTo>
                  <a:lnTo>
                    <a:pt x="38387" y="13561"/>
                  </a:lnTo>
                  <a:lnTo>
                    <a:pt x="44736" y="6865"/>
                  </a:lnTo>
                  <a:lnTo>
                    <a:pt x="51831" y="2181"/>
                  </a:lnTo>
                  <a:lnTo>
                    <a:pt x="59711" y="0"/>
                  </a:lnTo>
                  <a:lnTo>
                    <a:pt x="68122" y="334"/>
                  </a:lnTo>
                  <a:lnTo>
                    <a:pt x="76614" y="3067"/>
                  </a:lnTo>
                  <a:lnTo>
                    <a:pt x="84913" y="7873"/>
                  </a:lnTo>
                  <a:lnTo>
                    <a:pt x="92774" y="14488"/>
                  </a:lnTo>
                  <a:lnTo>
                    <a:pt x="99900" y="22807"/>
                  </a:lnTo>
                  <a:lnTo>
                    <a:pt x="106208" y="32612"/>
                  </a:lnTo>
                  <a:lnTo>
                    <a:pt x="111783" y="43446"/>
                  </a:lnTo>
                  <a:lnTo>
                    <a:pt x="116770" y="54708"/>
                  </a:lnTo>
                  <a:lnTo>
                    <a:pt x="121313" y="66021"/>
                  </a:lnTo>
                  <a:lnTo>
                    <a:pt x="125537" y="77227"/>
                  </a:lnTo>
                  <a:lnTo>
                    <a:pt x="129534" y="88285"/>
                  </a:lnTo>
                  <a:lnTo>
                    <a:pt x="133371" y="99209"/>
                  </a:lnTo>
                  <a:lnTo>
                    <a:pt x="136931" y="110190"/>
                  </a:lnTo>
                  <a:lnTo>
                    <a:pt x="139943" y="121563"/>
                  </a:lnTo>
                  <a:lnTo>
                    <a:pt x="142296" y="133475"/>
                  </a:lnTo>
                  <a:lnTo>
                    <a:pt x="143875" y="145749"/>
                  </a:lnTo>
                  <a:lnTo>
                    <a:pt x="144485" y="157988"/>
                  </a:lnTo>
                  <a:lnTo>
                    <a:pt x="144120" y="169971"/>
                  </a:lnTo>
                  <a:lnTo>
                    <a:pt x="143078" y="181966"/>
                  </a:lnTo>
                  <a:lnTo>
                    <a:pt x="141849" y="194619"/>
                  </a:lnTo>
                  <a:lnTo>
                    <a:pt x="140726" y="208235"/>
                  </a:lnTo>
                  <a:lnTo>
                    <a:pt x="139652" y="222483"/>
                  </a:lnTo>
                  <a:lnTo>
                    <a:pt x="138326" y="236593"/>
                  </a:lnTo>
                  <a:lnTo>
                    <a:pt x="136581" y="250122"/>
                  </a:lnTo>
                  <a:lnTo>
                    <a:pt x="134409" y="262968"/>
                  </a:lnTo>
                  <a:lnTo>
                    <a:pt x="131872" y="275202"/>
                  </a:lnTo>
                  <a:lnTo>
                    <a:pt x="129047" y="286942"/>
                  </a:lnTo>
                  <a:lnTo>
                    <a:pt x="125843" y="298148"/>
                  </a:lnTo>
                  <a:lnTo>
                    <a:pt x="122014" y="308615"/>
                  </a:lnTo>
                  <a:lnTo>
                    <a:pt x="117471" y="318290"/>
                  </a:lnTo>
                  <a:lnTo>
                    <a:pt x="112115" y="327265"/>
                  </a:lnTo>
                  <a:lnTo>
                    <a:pt x="105763" y="335680"/>
                  </a:lnTo>
                  <a:lnTo>
                    <a:pt x="98409" y="343662"/>
                  </a:lnTo>
                  <a:lnTo>
                    <a:pt x="90029" y="350837"/>
                  </a:lnTo>
                  <a:lnTo>
                    <a:pt x="80501" y="356371"/>
                  </a:lnTo>
                  <a:lnTo>
                    <a:pt x="69878" y="359938"/>
                  </a:lnTo>
                  <a:lnTo>
                    <a:pt x="58661" y="361519"/>
                  </a:lnTo>
                  <a:lnTo>
                    <a:pt x="47672" y="361142"/>
                  </a:lnTo>
                  <a:lnTo>
                    <a:pt x="37364" y="359031"/>
                  </a:lnTo>
                  <a:lnTo>
                    <a:pt x="27988" y="355360"/>
                  </a:lnTo>
                  <a:lnTo>
                    <a:pt x="19763" y="350164"/>
                  </a:lnTo>
                  <a:lnTo>
                    <a:pt x="12686" y="343595"/>
                  </a:lnTo>
                  <a:lnTo>
                    <a:pt x="6917" y="335747"/>
                  </a:lnTo>
                  <a:lnTo>
                    <a:pt x="2856" y="326577"/>
                  </a:lnTo>
                  <a:lnTo>
                    <a:pt x="571" y="316195"/>
                  </a:lnTo>
                  <a:lnTo>
                    <a:pt x="0" y="305139"/>
                  </a:lnTo>
                  <a:lnTo>
                    <a:pt x="1129" y="294259"/>
                  </a:lnTo>
                  <a:lnTo>
                    <a:pt x="3776" y="284019"/>
                  </a:lnTo>
                  <a:lnTo>
                    <a:pt x="7653" y="274518"/>
                  </a:lnTo>
                  <a:lnTo>
                    <a:pt x="12464" y="265676"/>
                  </a:lnTo>
                  <a:lnTo>
                    <a:pt x="17958" y="257372"/>
                  </a:lnTo>
                  <a:lnTo>
                    <a:pt x="24103" y="249965"/>
                  </a:lnTo>
                  <a:lnTo>
                    <a:pt x="31059" y="244266"/>
                  </a:lnTo>
                  <a:lnTo>
                    <a:pt x="38850" y="240580"/>
                  </a:lnTo>
                  <a:lnTo>
                    <a:pt x="47370" y="238748"/>
                  </a:lnTo>
                  <a:lnTo>
                    <a:pt x="56468" y="238423"/>
                  </a:lnTo>
                  <a:lnTo>
                    <a:pt x="65993" y="239245"/>
                  </a:lnTo>
                  <a:lnTo>
                    <a:pt x="75660" y="241066"/>
                  </a:lnTo>
                  <a:lnTo>
                    <a:pt x="85069" y="243949"/>
                  </a:lnTo>
                  <a:lnTo>
                    <a:pt x="94030" y="247846"/>
                  </a:lnTo>
                  <a:lnTo>
                    <a:pt x="102691" y="252596"/>
                  </a:lnTo>
                  <a:lnTo>
                    <a:pt x="111426" y="258008"/>
                  </a:lnTo>
                  <a:lnTo>
                    <a:pt x="120454" y="263904"/>
                  </a:lnTo>
                  <a:lnTo>
                    <a:pt x="129825" y="269982"/>
                  </a:lnTo>
                  <a:lnTo>
                    <a:pt x="139502" y="275829"/>
                  </a:lnTo>
                  <a:lnTo>
                    <a:pt x="149428" y="281235"/>
                  </a:lnTo>
                  <a:lnTo>
                    <a:pt x="159705" y="286017"/>
                  </a:lnTo>
                  <a:lnTo>
                    <a:pt x="170589" y="289930"/>
                  </a:lnTo>
                  <a:lnTo>
                    <a:pt x="182162" y="292923"/>
                  </a:lnTo>
                  <a:lnTo>
                    <a:pt x="194034" y="294780"/>
                  </a:lnTo>
                  <a:lnTo>
                    <a:pt x="205471" y="295053"/>
                  </a:lnTo>
                  <a:lnTo>
                    <a:pt x="216079" y="293652"/>
                  </a:lnTo>
                  <a:lnTo>
                    <a:pt x="225518" y="291087"/>
                  </a:lnTo>
                  <a:lnTo>
                    <a:pt x="234262" y="288033"/>
                  </a:lnTo>
                  <a:lnTo>
                    <a:pt x="243073" y="284221"/>
                  </a:lnTo>
                  <a:lnTo>
                    <a:pt x="253378" y="279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1939" y="2439255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31586"/>
                  </a:moveTo>
                  <a:lnTo>
                    <a:pt x="7409" y="22227"/>
                  </a:lnTo>
                  <a:lnTo>
                    <a:pt x="4940" y="14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9098" y="2379977"/>
              <a:ext cx="404116" cy="493170"/>
            </a:xfrm>
            <a:custGeom>
              <a:avLst/>
              <a:gdLst/>
              <a:ahLst/>
              <a:cxnLst/>
              <a:rect l="0" t="0" r="0" b="0"/>
              <a:pathLst>
                <a:path w="404116" h="493170">
                  <a:moveTo>
                    <a:pt x="301784" y="17164"/>
                  </a:moveTo>
                  <a:lnTo>
                    <a:pt x="292916" y="14230"/>
                  </a:lnTo>
                  <a:lnTo>
                    <a:pt x="283929" y="11448"/>
                  </a:lnTo>
                  <a:lnTo>
                    <a:pt x="273934" y="8553"/>
                  </a:lnTo>
                  <a:lnTo>
                    <a:pt x="262953" y="5685"/>
                  </a:lnTo>
                  <a:lnTo>
                    <a:pt x="251142" y="3169"/>
                  </a:lnTo>
                  <a:lnTo>
                    <a:pt x="238683" y="1167"/>
                  </a:lnTo>
                  <a:lnTo>
                    <a:pt x="225746" y="0"/>
                  </a:lnTo>
                  <a:lnTo>
                    <a:pt x="212465" y="202"/>
                  </a:lnTo>
                  <a:lnTo>
                    <a:pt x="198948" y="1932"/>
                  </a:lnTo>
                  <a:lnTo>
                    <a:pt x="185432" y="4873"/>
                  </a:lnTo>
                  <a:lnTo>
                    <a:pt x="172279" y="8450"/>
                  </a:lnTo>
                  <a:lnTo>
                    <a:pt x="159652" y="12263"/>
                  </a:lnTo>
                  <a:lnTo>
                    <a:pt x="147546" y="16277"/>
                  </a:lnTo>
                  <a:lnTo>
                    <a:pt x="135876" y="20723"/>
                  </a:lnTo>
                  <a:lnTo>
                    <a:pt x="124547" y="25721"/>
                  </a:lnTo>
                  <a:lnTo>
                    <a:pt x="113632" y="31569"/>
                  </a:lnTo>
                  <a:lnTo>
                    <a:pt x="103368" y="38791"/>
                  </a:lnTo>
                  <a:lnTo>
                    <a:pt x="93831" y="47543"/>
                  </a:lnTo>
                  <a:lnTo>
                    <a:pt x="84952" y="57506"/>
                  </a:lnTo>
                  <a:lnTo>
                    <a:pt x="76601" y="68105"/>
                  </a:lnTo>
                  <a:lnTo>
                    <a:pt x="68653" y="78934"/>
                  </a:lnTo>
                  <a:lnTo>
                    <a:pt x="61162" y="89796"/>
                  </a:lnTo>
                  <a:lnTo>
                    <a:pt x="54350" y="100614"/>
                  </a:lnTo>
                  <a:lnTo>
                    <a:pt x="48285" y="111374"/>
                  </a:lnTo>
                  <a:lnTo>
                    <a:pt x="42889" y="122243"/>
                  </a:lnTo>
                  <a:lnTo>
                    <a:pt x="38030" y="133539"/>
                  </a:lnTo>
                  <a:lnTo>
                    <a:pt x="33576" y="145405"/>
                  </a:lnTo>
                  <a:lnTo>
                    <a:pt x="29414" y="157817"/>
                  </a:lnTo>
                  <a:lnTo>
                    <a:pt x="25458" y="170682"/>
                  </a:lnTo>
                  <a:lnTo>
                    <a:pt x="21646" y="183893"/>
                  </a:lnTo>
                  <a:lnTo>
                    <a:pt x="17932" y="197358"/>
                  </a:lnTo>
                  <a:lnTo>
                    <a:pt x="14285" y="211004"/>
                  </a:lnTo>
                  <a:lnTo>
                    <a:pt x="10687" y="224774"/>
                  </a:lnTo>
                  <a:lnTo>
                    <a:pt x="7289" y="238631"/>
                  </a:lnTo>
                  <a:lnTo>
                    <a:pt x="4386" y="252548"/>
                  </a:lnTo>
                  <a:lnTo>
                    <a:pt x="2107" y="266504"/>
                  </a:lnTo>
                  <a:lnTo>
                    <a:pt x="577" y="280487"/>
                  </a:lnTo>
                  <a:lnTo>
                    <a:pt x="0" y="294489"/>
                  </a:lnTo>
                  <a:lnTo>
                    <a:pt x="396" y="308497"/>
                  </a:lnTo>
                  <a:lnTo>
                    <a:pt x="1798" y="322346"/>
                  </a:lnTo>
                  <a:lnTo>
                    <a:pt x="4334" y="335724"/>
                  </a:lnTo>
                  <a:lnTo>
                    <a:pt x="7961" y="348502"/>
                  </a:lnTo>
                  <a:lnTo>
                    <a:pt x="12344" y="360709"/>
                  </a:lnTo>
                  <a:lnTo>
                    <a:pt x="16970" y="372448"/>
                  </a:lnTo>
                  <a:lnTo>
                    <a:pt x="21526" y="383828"/>
                  </a:lnTo>
                  <a:lnTo>
                    <a:pt x="26058" y="394946"/>
                  </a:lnTo>
                  <a:lnTo>
                    <a:pt x="30861" y="405878"/>
                  </a:lnTo>
                  <a:lnTo>
                    <a:pt x="36096" y="416677"/>
                  </a:lnTo>
                  <a:lnTo>
                    <a:pt x="41935" y="427219"/>
                  </a:lnTo>
                  <a:lnTo>
                    <a:pt x="48620" y="437224"/>
                  </a:lnTo>
                  <a:lnTo>
                    <a:pt x="56197" y="446579"/>
                  </a:lnTo>
                  <a:lnTo>
                    <a:pt x="64558" y="455165"/>
                  </a:lnTo>
                  <a:lnTo>
                    <a:pt x="73542" y="462787"/>
                  </a:lnTo>
                  <a:lnTo>
                    <a:pt x="82995" y="469431"/>
                  </a:lnTo>
                  <a:lnTo>
                    <a:pt x="92952" y="475233"/>
                  </a:lnTo>
                  <a:lnTo>
                    <a:pt x="103620" y="480372"/>
                  </a:lnTo>
                  <a:lnTo>
                    <a:pt x="115053" y="485008"/>
                  </a:lnTo>
                  <a:lnTo>
                    <a:pt x="127001" y="488955"/>
                  </a:lnTo>
                  <a:lnTo>
                    <a:pt x="139021" y="491701"/>
                  </a:lnTo>
                  <a:lnTo>
                    <a:pt x="150852" y="493066"/>
                  </a:lnTo>
                  <a:lnTo>
                    <a:pt x="162576" y="493169"/>
                  </a:lnTo>
                  <a:lnTo>
                    <a:pt x="174513" y="492250"/>
                  </a:lnTo>
                  <a:lnTo>
                    <a:pt x="186842" y="490553"/>
                  </a:lnTo>
                  <a:lnTo>
                    <a:pt x="199580" y="488127"/>
                  </a:lnTo>
                  <a:lnTo>
                    <a:pt x="212670" y="484828"/>
                  </a:lnTo>
                  <a:lnTo>
                    <a:pt x="226027" y="480649"/>
                  </a:lnTo>
                  <a:lnTo>
                    <a:pt x="239252" y="475709"/>
                  </a:lnTo>
                  <a:lnTo>
                    <a:pt x="251672" y="470169"/>
                  </a:lnTo>
                  <a:lnTo>
                    <a:pt x="262989" y="464177"/>
                  </a:lnTo>
                  <a:lnTo>
                    <a:pt x="273400" y="457696"/>
                  </a:lnTo>
                  <a:lnTo>
                    <a:pt x="283393" y="450513"/>
                  </a:lnTo>
                  <a:lnTo>
                    <a:pt x="293300" y="442574"/>
                  </a:lnTo>
                  <a:lnTo>
                    <a:pt x="303109" y="434125"/>
                  </a:lnTo>
                  <a:lnTo>
                    <a:pt x="312556" y="425607"/>
                  </a:lnTo>
                  <a:lnTo>
                    <a:pt x="321508" y="417276"/>
                  </a:lnTo>
                  <a:lnTo>
                    <a:pt x="329979" y="408886"/>
                  </a:lnTo>
                  <a:lnTo>
                    <a:pt x="338048" y="399807"/>
                  </a:lnTo>
                  <a:lnTo>
                    <a:pt x="345803" y="389738"/>
                  </a:lnTo>
                  <a:lnTo>
                    <a:pt x="353163" y="378856"/>
                  </a:lnTo>
                  <a:lnTo>
                    <a:pt x="359886" y="367627"/>
                  </a:lnTo>
                  <a:lnTo>
                    <a:pt x="365892" y="356362"/>
                  </a:lnTo>
                  <a:lnTo>
                    <a:pt x="371248" y="345035"/>
                  </a:lnTo>
                  <a:lnTo>
                    <a:pt x="376080" y="333372"/>
                  </a:lnTo>
                  <a:lnTo>
                    <a:pt x="380512" y="321231"/>
                  </a:lnTo>
                  <a:lnTo>
                    <a:pt x="384489" y="308620"/>
                  </a:lnTo>
                  <a:lnTo>
                    <a:pt x="387788" y="295616"/>
                  </a:lnTo>
                  <a:lnTo>
                    <a:pt x="390346" y="282312"/>
                  </a:lnTo>
                  <a:lnTo>
                    <a:pt x="392404" y="268954"/>
                  </a:lnTo>
                  <a:lnTo>
                    <a:pt x="394401" y="255912"/>
                  </a:lnTo>
                  <a:lnTo>
                    <a:pt x="396594" y="243359"/>
                  </a:lnTo>
                  <a:lnTo>
                    <a:pt x="398899" y="231134"/>
                  </a:lnTo>
                  <a:lnTo>
                    <a:pt x="400993" y="218852"/>
                  </a:lnTo>
                  <a:lnTo>
                    <a:pt x="402693" y="206289"/>
                  </a:lnTo>
                  <a:lnTo>
                    <a:pt x="403818" y="193393"/>
                  </a:lnTo>
                  <a:lnTo>
                    <a:pt x="404115" y="180195"/>
                  </a:lnTo>
                  <a:lnTo>
                    <a:pt x="403528" y="166762"/>
                  </a:lnTo>
                  <a:lnTo>
                    <a:pt x="401996" y="153316"/>
                  </a:lnTo>
                  <a:lnTo>
                    <a:pt x="399372" y="140215"/>
                  </a:lnTo>
                  <a:lnTo>
                    <a:pt x="395682" y="127628"/>
                  </a:lnTo>
                  <a:lnTo>
                    <a:pt x="391086" y="115550"/>
                  </a:lnTo>
                  <a:lnTo>
                    <a:pt x="385785" y="103899"/>
                  </a:lnTo>
                  <a:lnTo>
                    <a:pt x="379962" y="92583"/>
                  </a:lnTo>
                  <a:lnTo>
                    <a:pt x="373766" y="81677"/>
                  </a:lnTo>
                  <a:lnTo>
                    <a:pt x="367308" y="71419"/>
                  </a:lnTo>
                  <a:lnTo>
                    <a:pt x="360664" y="61891"/>
                  </a:lnTo>
                  <a:lnTo>
                    <a:pt x="353728" y="53187"/>
                  </a:lnTo>
                  <a:lnTo>
                    <a:pt x="346233" y="45486"/>
                  </a:lnTo>
                  <a:lnTo>
                    <a:pt x="338072" y="38788"/>
                  </a:lnTo>
                  <a:lnTo>
                    <a:pt x="329132" y="32951"/>
                  </a:lnTo>
                  <a:lnTo>
                    <a:pt x="319220" y="27788"/>
                  </a:lnTo>
                  <a:lnTo>
                    <a:pt x="308322" y="23135"/>
                  </a:lnTo>
                  <a:lnTo>
                    <a:pt x="296409" y="19177"/>
                  </a:lnTo>
                  <a:lnTo>
                    <a:pt x="283356" y="16424"/>
                  </a:lnTo>
                  <a:lnTo>
                    <a:pt x="269214" y="15054"/>
                  </a:lnTo>
                  <a:lnTo>
                    <a:pt x="254480" y="14948"/>
                  </a:lnTo>
                  <a:lnTo>
                    <a:pt x="239977" y="15865"/>
                  </a:lnTo>
                  <a:lnTo>
                    <a:pt x="226166" y="17551"/>
                  </a:lnTo>
                  <a:lnTo>
                    <a:pt x="213582" y="19641"/>
                  </a:lnTo>
                  <a:lnTo>
                    <a:pt x="201773" y="21867"/>
                  </a:lnTo>
                  <a:lnTo>
                    <a:pt x="189707" y="24421"/>
                  </a:lnTo>
                  <a:lnTo>
                    <a:pt x="175442" y="27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45680" y="2260271"/>
            <a:ext cx="3527048" cy="610653"/>
            <a:chOff x="745680" y="2260271"/>
            <a:chExt cx="3527048" cy="610653"/>
          </a:xfrm>
        </p:grpSpPr>
        <p:sp>
          <p:nvSpPr>
            <p:cNvPr id="59" name="Freeform 58"/>
            <p:cNvSpPr/>
            <p:nvPr/>
          </p:nvSpPr>
          <p:spPr>
            <a:xfrm>
              <a:off x="745680" y="2360872"/>
              <a:ext cx="229958" cy="347494"/>
            </a:xfrm>
            <a:custGeom>
              <a:avLst/>
              <a:gdLst/>
              <a:ahLst/>
              <a:cxnLst/>
              <a:rect l="0" t="0" r="0" b="0"/>
              <a:pathLst>
                <a:path w="229958" h="347494">
                  <a:moveTo>
                    <a:pt x="189513" y="4683"/>
                  </a:moveTo>
                  <a:lnTo>
                    <a:pt x="177845" y="4617"/>
                  </a:lnTo>
                  <a:lnTo>
                    <a:pt x="167356" y="3976"/>
                  </a:lnTo>
                  <a:lnTo>
                    <a:pt x="157050" y="2689"/>
                  </a:lnTo>
                  <a:lnTo>
                    <a:pt x="146576" y="1175"/>
                  </a:lnTo>
                  <a:lnTo>
                    <a:pt x="135584" y="155"/>
                  </a:lnTo>
                  <a:lnTo>
                    <a:pt x="123946" y="0"/>
                  </a:lnTo>
                  <a:lnTo>
                    <a:pt x="111865" y="900"/>
                  </a:lnTo>
                  <a:lnTo>
                    <a:pt x="99759" y="3034"/>
                  </a:lnTo>
                  <a:lnTo>
                    <a:pt x="87881" y="6364"/>
                  </a:lnTo>
                  <a:lnTo>
                    <a:pt x="76466" y="10702"/>
                  </a:lnTo>
                  <a:lnTo>
                    <a:pt x="65800" y="15823"/>
                  </a:lnTo>
                  <a:lnTo>
                    <a:pt x="55962" y="21522"/>
                  </a:lnTo>
                  <a:lnTo>
                    <a:pt x="46865" y="27634"/>
                  </a:lnTo>
                  <a:lnTo>
                    <a:pt x="38360" y="34035"/>
                  </a:lnTo>
                  <a:lnTo>
                    <a:pt x="30310" y="40644"/>
                  </a:lnTo>
                  <a:lnTo>
                    <a:pt x="22919" y="47726"/>
                  </a:lnTo>
                  <a:lnTo>
                    <a:pt x="16706" y="55852"/>
                  </a:lnTo>
                  <a:lnTo>
                    <a:pt x="11874" y="65237"/>
                  </a:lnTo>
                  <a:lnTo>
                    <a:pt x="8800" y="75303"/>
                  </a:lnTo>
                  <a:lnTo>
                    <a:pt x="8167" y="84913"/>
                  </a:lnTo>
                  <a:lnTo>
                    <a:pt x="10123" y="93442"/>
                  </a:lnTo>
                  <a:lnTo>
                    <a:pt x="14522" y="100622"/>
                  </a:lnTo>
                  <a:lnTo>
                    <a:pt x="21204" y="106296"/>
                  </a:lnTo>
                  <a:lnTo>
                    <a:pt x="29844" y="110555"/>
                  </a:lnTo>
                  <a:lnTo>
                    <a:pt x="40032" y="113805"/>
                  </a:lnTo>
                  <a:lnTo>
                    <a:pt x="51377" y="116626"/>
                  </a:lnTo>
                  <a:lnTo>
                    <a:pt x="63554" y="119386"/>
                  </a:lnTo>
                  <a:lnTo>
                    <a:pt x="76150" y="122246"/>
                  </a:lnTo>
                  <a:lnTo>
                    <a:pt x="88678" y="125247"/>
                  </a:lnTo>
                  <a:lnTo>
                    <a:pt x="100877" y="128385"/>
                  </a:lnTo>
                  <a:lnTo>
                    <a:pt x="112525" y="131797"/>
                  </a:lnTo>
                  <a:lnTo>
                    <a:pt x="123356" y="135766"/>
                  </a:lnTo>
                  <a:lnTo>
                    <a:pt x="133313" y="140393"/>
                  </a:lnTo>
                  <a:lnTo>
                    <a:pt x="142662" y="145466"/>
                  </a:lnTo>
                  <a:lnTo>
                    <a:pt x="151869" y="150563"/>
                  </a:lnTo>
                  <a:lnTo>
                    <a:pt x="161213" y="155448"/>
                  </a:lnTo>
                  <a:lnTo>
                    <a:pt x="170627" y="160541"/>
                  </a:lnTo>
                  <a:lnTo>
                    <a:pt x="179801" y="166785"/>
                  </a:lnTo>
                  <a:lnTo>
                    <a:pt x="188567" y="174620"/>
                  </a:lnTo>
                  <a:lnTo>
                    <a:pt x="196911" y="184003"/>
                  </a:lnTo>
                  <a:lnTo>
                    <a:pt x="204894" y="194676"/>
                  </a:lnTo>
                  <a:lnTo>
                    <a:pt x="212583" y="206336"/>
                  </a:lnTo>
                  <a:lnTo>
                    <a:pt x="219558" y="218556"/>
                  </a:lnTo>
                  <a:lnTo>
                    <a:pt x="224959" y="230816"/>
                  </a:lnTo>
                  <a:lnTo>
                    <a:pt x="228436" y="242832"/>
                  </a:lnTo>
                  <a:lnTo>
                    <a:pt x="229957" y="254525"/>
                  </a:lnTo>
                  <a:lnTo>
                    <a:pt x="229539" y="265916"/>
                  </a:lnTo>
                  <a:lnTo>
                    <a:pt x="227401" y="277058"/>
                  </a:lnTo>
                  <a:lnTo>
                    <a:pt x="223712" y="287847"/>
                  </a:lnTo>
                  <a:lnTo>
                    <a:pt x="218504" y="298027"/>
                  </a:lnTo>
                  <a:lnTo>
                    <a:pt x="211932" y="307502"/>
                  </a:lnTo>
                  <a:lnTo>
                    <a:pt x="204251" y="316171"/>
                  </a:lnTo>
                  <a:lnTo>
                    <a:pt x="195726" y="323849"/>
                  </a:lnTo>
                  <a:lnTo>
                    <a:pt x="186581" y="330527"/>
                  </a:lnTo>
                  <a:lnTo>
                    <a:pt x="176830" y="336181"/>
                  </a:lnTo>
                  <a:lnTo>
                    <a:pt x="166300" y="340689"/>
                  </a:lnTo>
                  <a:lnTo>
                    <a:pt x="154952" y="344088"/>
                  </a:lnTo>
                  <a:lnTo>
                    <a:pt x="142719" y="346390"/>
                  </a:lnTo>
                  <a:lnTo>
                    <a:pt x="129444" y="347493"/>
                  </a:lnTo>
                  <a:lnTo>
                    <a:pt x="115148" y="347459"/>
                  </a:lnTo>
                  <a:lnTo>
                    <a:pt x="100310" y="346471"/>
                  </a:lnTo>
                  <a:lnTo>
                    <a:pt x="85737" y="344745"/>
                  </a:lnTo>
                  <a:lnTo>
                    <a:pt x="71869" y="342476"/>
                  </a:lnTo>
                  <a:lnTo>
                    <a:pt x="58849" y="339779"/>
                  </a:lnTo>
                  <a:lnTo>
                    <a:pt x="45212" y="336327"/>
                  </a:lnTo>
                  <a:lnTo>
                    <a:pt x="27529" y="330702"/>
                  </a:lnTo>
                  <a:lnTo>
                    <a:pt x="0" y="320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04337" y="2565469"/>
              <a:ext cx="225655" cy="144248"/>
            </a:xfrm>
            <a:custGeom>
              <a:avLst/>
              <a:gdLst/>
              <a:ahLst/>
              <a:cxnLst/>
              <a:rect l="0" t="0" r="0" b="0"/>
              <a:pathLst>
                <a:path w="225655" h="144248">
                  <a:moveTo>
                    <a:pt x="99312" y="63299"/>
                  </a:moveTo>
                  <a:lnTo>
                    <a:pt x="99178" y="51631"/>
                  </a:lnTo>
                  <a:lnTo>
                    <a:pt x="97898" y="41142"/>
                  </a:lnTo>
                  <a:lnTo>
                    <a:pt x="95296" y="30854"/>
                  </a:lnTo>
                  <a:lnTo>
                    <a:pt x="91231" y="21071"/>
                  </a:lnTo>
                  <a:lnTo>
                    <a:pt x="85301" y="12672"/>
                  </a:lnTo>
                  <a:lnTo>
                    <a:pt x="77471" y="6056"/>
                  </a:lnTo>
                  <a:lnTo>
                    <a:pt x="68318" y="1623"/>
                  </a:lnTo>
                  <a:lnTo>
                    <a:pt x="58807" y="0"/>
                  </a:lnTo>
                  <a:lnTo>
                    <a:pt x="49531" y="1248"/>
                  </a:lnTo>
                  <a:lnTo>
                    <a:pt x="40698" y="4984"/>
                  </a:lnTo>
                  <a:lnTo>
                    <a:pt x="32313" y="10681"/>
                  </a:lnTo>
                  <a:lnTo>
                    <a:pt x="24315" y="17847"/>
                  </a:lnTo>
                  <a:lnTo>
                    <a:pt x="16945" y="26400"/>
                  </a:lnTo>
                  <a:lnTo>
                    <a:pt x="10739" y="36640"/>
                  </a:lnTo>
                  <a:lnTo>
                    <a:pt x="5899" y="48592"/>
                  </a:lnTo>
                  <a:lnTo>
                    <a:pt x="2478" y="61701"/>
                  </a:lnTo>
                  <a:lnTo>
                    <a:pt x="548" y="75038"/>
                  </a:lnTo>
                  <a:lnTo>
                    <a:pt x="0" y="88040"/>
                  </a:lnTo>
                  <a:lnTo>
                    <a:pt x="920" y="100362"/>
                  </a:lnTo>
                  <a:lnTo>
                    <a:pt x="3657" y="111711"/>
                  </a:lnTo>
                  <a:lnTo>
                    <a:pt x="8242" y="122031"/>
                  </a:lnTo>
                  <a:lnTo>
                    <a:pt x="14591" y="130960"/>
                  </a:lnTo>
                  <a:lnTo>
                    <a:pt x="22672" y="137762"/>
                  </a:lnTo>
                  <a:lnTo>
                    <a:pt x="32284" y="142219"/>
                  </a:lnTo>
                  <a:lnTo>
                    <a:pt x="42805" y="144247"/>
                  </a:lnTo>
                  <a:lnTo>
                    <a:pt x="53318" y="143647"/>
                  </a:lnTo>
                  <a:lnTo>
                    <a:pt x="63303" y="140576"/>
                  </a:lnTo>
                  <a:lnTo>
                    <a:pt x="72462" y="135449"/>
                  </a:lnTo>
                  <a:lnTo>
                    <a:pt x="80541" y="128736"/>
                  </a:lnTo>
                  <a:lnTo>
                    <a:pt x="87524" y="120853"/>
                  </a:lnTo>
                  <a:lnTo>
                    <a:pt x="93400" y="111972"/>
                  </a:lnTo>
                  <a:lnTo>
                    <a:pt x="98065" y="102034"/>
                  </a:lnTo>
                  <a:lnTo>
                    <a:pt x="101593" y="91189"/>
                  </a:lnTo>
                  <a:lnTo>
                    <a:pt x="104682" y="83044"/>
                  </a:lnTo>
                  <a:lnTo>
                    <a:pt x="108148" y="81623"/>
                  </a:lnTo>
                  <a:lnTo>
                    <a:pt x="112061" y="85049"/>
                  </a:lnTo>
                  <a:lnTo>
                    <a:pt x="116535" y="91163"/>
                  </a:lnTo>
                  <a:lnTo>
                    <a:pt x="121594" y="98467"/>
                  </a:lnTo>
                  <a:lnTo>
                    <a:pt x="127175" y="106145"/>
                  </a:lnTo>
                  <a:lnTo>
                    <a:pt x="133337" y="113676"/>
                  </a:lnTo>
                  <a:lnTo>
                    <a:pt x="140283" y="120625"/>
                  </a:lnTo>
                  <a:lnTo>
                    <a:pt x="148058" y="126822"/>
                  </a:lnTo>
                  <a:lnTo>
                    <a:pt x="156563" y="131823"/>
                  </a:lnTo>
                  <a:lnTo>
                    <a:pt x="165648" y="134833"/>
                  </a:lnTo>
                  <a:lnTo>
                    <a:pt x="175158" y="135607"/>
                  </a:lnTo>
                  <a:lnTo>
                    <a:pt x="184709" y="134676"/>
                  </a:lnTo>
                  <a:lnTo>
                    <a:pt x="194733" y="132979"/>
                  </a:lnTo>
                  <a:lnTo>
                    <a:pt x="207226" y="130366"/>
                  </a:lnTo>
                  <a:lnTo>
                    <a:pt x="225654" y="126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93802" y="2302385"/>
              <a:ext cx="36190" cy="473783"/>
            </a:xfrm>
            <a:custGeom>
              <a:avLst/>
              <a:gdLst/>
              <a:ahLst/>
              <a:cxnLst/>
              <a:rect l="0" t="0" r="0" b="0"/>
              <a:pathLst>
                <a:path w="36190" h="473783">
                  <a:moveTo>
                    <a:pt x="4604" y="0"/>
                  </a:moveTo>
                  <a:lnTo>
                    <a:pt x="3167" y="8664"/>
                  </a:lnTo>
                  <a:lnTo>
                    <a:pt x="1426" y="20667"/>
                  </a:lnTo>
                  <a:lnTo>
                    <a:pt x="251" y="33548"/>
                  </a:lnTo>
                  <a:lnTo>
                    <a:pt x="0" y="46309"/>
                  </a:lnTo>
                  <a:lnTo>
                    <a:pt x="510" y="58816"/>
                  </a:lnTo>
                  <a:lnTo>
                    <a:pt x="1325" y="71353"/>
                  </a:lnTo>
                  <a:lnTo>
                    <a:pt x="2137" y="84118"/>
                  </a:lnTo>
                  <a:lnTo>
                    <a:pt x="2819" y="97165"/>
                  </a:lnTo>
                  <a:lnTo>
                    <a:pt x="3344" y="110471"/>
                  </a:lnTo>
                  <a:lnTo>
                    <a:pt x="3730" y="123985"/>
                  </a:lnTo>
                  <a:lnTo>
                    <a:pt x="4004" y="137656"/>
                  </a:lnTo>
                  <a:lnTo>
                    <a:pt x="4196" y="151440"/>
                  </a:lnTo>
                  <a:lnTo>
                    <a:pt x="4332" y="165301"/>
                  </a:lnTo>
                  <a:lnTo>
                    <a:pt x="4595" y="179048"/>
                  </a:lnTo>
                  <a:lnTo>
                    <a:pt x="5304" y="192358"/>
                  </a:lnTo>
                  <a:lnTo>
                    <a:pt x="6594" y="205094"/>
                  </a:lnTo>
                  <a:lnTo>
                    <a:pt x="8275" y="217444"/>
                  </a:lnTo>
                  <a:lnTo>
                    <a:pt x="9941" y="229809"/>
                  </a:lnTo>
                  <a:lnTo>
                    <a:pt x="11361" y="242433"/>
                  </a:lnTo>
                  <a:lnTo>
                    <a:pt x="12635" y="255540"/>
                  </a:lnTo>
                  <a:lnTo>
                    <a:pt x="14097" y="269411"/>
                  </a:lnTo>
                  <a:lnTo>
                    <a:pt x="15932" y="284120"/>
                  </a:lnTo>
                  <a:lnTo>
                    <a:pt x="18165" y="299575"/>
                  </a:lnTo>
                  <a:lnTo>
                    <a:pt x="20743" y="315628"/>
                  </a:lnTo>
                  <a:lnTo>
                    <a:pt x="23587" y="332125"/>
                  </a:lnTo>
                  <a:lnTo>
                    <a:pt x="26463" y="348778"/>
                  </a:lnTo>
                  <a:lnTo>
                    <a:pt x="29007" y="365183"/>
                  </a:lnTo>
                  <a:lnTo>
                    <a:pt x="31047" y="381138"/>
                  </a:lnTo>
                  <a:lnTo>
                    <a:pt x="32588" y="396600"/>
                  </a:lnTo>
                  <a:lnTo>
                    <a:pt x="33871" y="413425"/>
                  </a:lnTo>
                  <a:lnTo>
                    <a:pt x="35007" y="436443"/>
                  </a:lnTo>
                  <a:lnTo>
                    <a:pt x="3618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82634" y="2544540"/>
              <a:ext cx="136871" cy="226956"/>
            </a:xfrm>
            <a:custGeom>
              <a:avLst/>
              <a:gdLst/>
              <a:ahLst/>
              <a:cxnLst/>
              <a:rect l="0" t="0" r="0" b="0"/>
              <a:pathLst>
                <a:path w="136871" h="226956">
                  <a:moveTo>
                    <a:pt x="0" y="63171"/>
                  </a:moveTo>
                  <a:lnTo>
                    <a:pt x="0" y="74906"/>
                  </a:lnTo>
                  <a:lnTo>
                    <a:pt x="0" y="86035"/>
                  </a:lnTo>
                  <a:lnTo>
                    <a:pt x="4" y="97633"/>
                  </a:lnTo>
                  <a:lnTo>
                    <a:pt x="177" y="109795"/>
                  </a:lnTo>
                  <a:lnTo>
                    <a:pt x="825" y="122454"/>
                  </a:lnTo>
                  <a:lnTo>
                    <a:pt x="2079" y="135511"/>
                  </a:lnTo>
                  <a:lnTo>
                    <a:pt x="3904" y="148863"/>
                  </a:lnTo>
                  <a:lnTo>
                    <a:pt x="6201" y="162428"/>
                  </a:lnTo>
                  <a:lnTo>
                    <a:pt x="8866" y="176129"/>
                  </a:lnTo>
                  <a:lnTo>
                    <a:pt x="12130" y="189430"/>
                  </a:lnTo>
                  <a:lnTo>
                    <a:pt x="16531" y="201375"/>
                  </a:lnTo>
                  <a:lnTo>
                    <a:pt x="22272" y="211540"/>
                  </a:lnTo>
                  <a:lnTo>
                    <a:pt x="29246" y="219516"/>
                  </a:lnTo>
                  <a:lnTo>
                    <a:pt x="37223" y="224675"/>
                  </a:lnTo>
                  <a:lnTo>
                    <a:pt x="45956" y="226955"/>
                  </a:lnTo>
                  <a:lnTo>
                    <a:pt x="55072" y="226742"/>
                  </a:lnTo>
                  <a:lnTo>
                    <a:pt x="64105" y="224563"/>
                  </a:lnTo>
                  <a:lnTo>
                    <a:pt x="72799" y="220913"/>
                  </a:lnTo>
                  <a:lnTo>
                    <a:pt x="80940" y="215875"/>
                  </a:lnTo>
                  <a:lnTo>
                    <a:pt x="88262" y="209146"/>
                  </a:lnTo>
                  <a:lnTo>
                    <a:pt x="94705" y="200697"/>
                  </a:lnTo>
                  <a:lnTo>
                    <a:pt x="100371" y="190754"/>
                  </a:lnTo>
                  <a:lnTo>
                    <a:pt x="105420" y="179630"/>
                  </a:lnTo>
                  <a:lnTo>
                    <a:pt x="110005" y="167627"/>
                  </a:lnTo>
                  <a:lnTo>
                    <a:pt x="114257" y="154991"/>
                  </a:lnTo>
                  <a:lnTo>
                    <a:pt x="118273" y="141910"/>
                  </a:lnTo>
                  <a:lnTo>
                    <a:pt x="122122" y="128521"/>
                  </a:lnTo>
                  <a:lnTo>
                    <a:pt x="125691" y="114921"/>
                  </a:lnTo>
                  <a:lnTo>
                    <a:pt x="128709" y="101178"/>
                  </a:lnTo>
                  <a:lnTo>
                    <a:pt x="131070" y="87343"/>
                  </a:lnTo>
                  <a:lnTo>
                    <a:pt x="132828" y="73475"/>
                  </a:lnTo>
                  <a:lnTo>
                    <a:pt x="134281" y="57974"/>
                  </a:lnTo>
                  <a:lnTo>
                    <a:pt x="135555" y="361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78370" y="2291856"/>
              <a:ext cx="14835" cy="410612"/>
            </a:xfrm>
            <a:custGeom>
              <a:avLst/>
              <a:gdLst/>
              <a:ahLst/>
              <a:cxnLst/>
              <a:rect l="0" t="0" r="0" b="0"/>
              <a:pathLst>
                <a:path w="14835" h="410612">
                  <a:moveTo>
                    <a:pt x="14834" y="0"/>
                  </a:moveTo>
                  <a:lnTo>
                    <a:pt x="11967" y="8935"/>
                  </a:lnTo>
                  <a:lnTo>
                    <a:pt x="9825" y="18563"/>
                  </a:lnTo>
                  <a:lnTo>
                    <a:pt x="8217" y="29846"/>
                  </a:lnTo>
                  <a:lnTo>
                    <a:pt x="6864" y="42340"/>
                  </a:lnTo>
                  <a:lnTo>
                    <a:pt x="5367" y="55171"/>
                  </a:lnTo>
                  <a:lnTo>
                    <a:pt x="3525" y="67794"/>
                  </a:lnTo>
                  <a:lnTo>
                    <a:pt x="1631" y="80177"/>
                  </a:lnTo>
                  <a:lnTo>
                    <a:pt x="347" y="92621"/>
                  </a:lnTo>
                  <a:lnTo>
                    <a:pt x="0" y="105319"/>
                  </a:lnTo>
                  <a:lnTo>
                    <a:pt x="429" y="118320"/>
                  </a:lnTo>
                  <a:lnTo>
                    <a:pt x="1181" y="131594"/>
                  </a:lnTo>
                  <a:lnTo>
                    <a:pt x="1946" y="145086"/>
                  </a:lnTo>
                  <a:lnTo>
                    <a:pt x="2594" y="158743"/>
                  </a:lnTo>
                  <a:lnTo>
                    <a:pt x="3096" y="172517"/>
                  </a:lnTo>
                  <a:lnTo>
                    <a:pt x="3465" y="186376"/>
                  </a:lnTo>
                  <a:lnTo>
                    <a:pt x="3729" y="200291"/>
                  </a:lnTo>
                  <a:lnTo>
                    <a:pt x="3913" y="214248"/>
                  </a:lnTo>
                  <a:lnTo>
                    <a:pt x="4039" y="228239"/>
                  </a:lnTo>
                  <a:lnTo>
                    <a:pt x="4126" y="242586"/>
                  </a:lnTo>
                  <a:lnTo>
                    <a:pt x="4185" y="257895"/>
                  </a:lnTo>
                  <a:lnTo>
                    <a:pt x="4229" y="274414"/>
                  </a:lnTo>
                  <a:lnTo>
                    <a:pt x="4429" y="291746"/>
                  </a:lnTo>
                  <a:lnTo>
                    <a:pt x="5095" y="309073"/>
                  </a:lnTo>
                  <a:lnTo>
                    <a:pt x="6356" y="325903"/>
                  </a:lnTo>
                  <a:lnTo>
                    <a:pt x="8025" y="341889"/>
                  </a:lnTo>
                  <a:lnTo>
                    <a:pt x="9858" y="358445"/>
                  </a:lnTo>
                  <a:lnTo>
                    <a:pt x="12017" y="379254"/>
                  </a:lnTo>
                  <a:lnTo>
                    <a:pt x="1483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35276" y="2449783"/>
              <a:ext cx="273742" cy="21059"/>
            </a:xfrm>
            <a:custGeom>
              <a:avLst/>
              <a:gdLst/>
              <a:ahLst/>
              <a:cxnLst/>
              <a:rect l="0" t="0" r="0" b="0"/>
              <a:pathLst>
                <a:path w="273742" h="21059">
                  <a:moveTo>
                    <a:pt x="273741" y="0"/>
                  </a:moveTo>
                  <a:lnTo>
                    <a:pt x="262006" y="2867"/>
                  </a:lnTo>
                  <a:lnTo>
                    <a:pt x="250877" y="5009"/>
                  </a:lnTo>
                  <a:lnTo>
                    <a:pt x="239274" y="6612"/>
                  </a:lnTo>
                  <a:lnTo>
                    <a:pt x="226940" y="7793"/>
                  </a:lnTo>
                  <a:lnTo>
                    <a:pt x="213632" y="8641"/>
                  </a:lnTo>
                  <a:lnTo>
                    <a:pt x="199327" y="9239"/>
                  </a:lnTo>
                  <a:lnTo>
                    <a:pt x="184323" y="9653"/>
                  </a:lnTo>
                  <a:lnTo>
                    <a:pt x="169109" y="9937"/>
                  </a:lnTo>
                  <a:lnTo>
                    <a:pt x="153996" y="10136"/>
                  </a:lnTo>
                  <a:lnTo>
                    <a:pt x="139257" y="10439"/>
                  </a:lnTo>
                  <a:lnTo>
                    <a:pt x="125207" y="11176"/>
                  </a:lnTo>
                  <a:lnTo>
                    <a:pt x="111934" y="12483"/>
                  </a:lnTo>
                  <a:lnTo>
                    <a:pt x="99038" y="14176"/>
                  </a:lnTo>
                  <a:lnTo>
                    <a:pt x="85765" y="15851"/>
                  </a:lnTo>
                  <a:lnTo>
                    <a:pt x="71734" y="17271"/>
                  </a:lnTo>
                  <a:lnTo>
                    <a:pt x="57461" y="18379"/>
                  </a:lnTo>
                  <a:lnTo>
                    <a:pt x="42675" y="19316"/>
                  </a:lnTo>
                  <a:lnTo>
                    <a:pt x="24952" y="2016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82370" y="2560337"/>
              <a:ext cx="184576" cy="138859"/>
            </a:xfrm>
            <a:custGeom>
              <a:avLst/>
              <a:gdLst/>
              <a:ahLst/>
              <a:cxnLst/>
              <a:rect l="0" t="0" r="0" b="0"/>
              <a:pathLst>
                <a:path w="184576" h="138859">
                  <a:moveTo>
                    <a:pt x="79290" y="78960"/>
                  </a:moveTo>
                  <a:lnTo>
                    <a:pt x="79223" y="64425"/>
                  </a:lnTo>
                  <a:lnTo>
                    <a:pt x="78582" y="51794"/>
                  </a:lnTo>
                  <a:lnTo>
                    <a:pt x="77277" y="39898"/>
                  </a:lnTo>
                  <a:lnTo>
                    <a:pt x="75071" y="28762"/>
                  </a:lnTo>
                  <a:lnTo>
                    <a:pt x="71458" y="18866"/>
                  </a:lnTo>
                  <a:lnTo>
                    <a:pt x="66285" y="10404"/>
                  </a:lnTo>
                  <a:lnTo>
                    <a:pt x="59711" y="3904"/>
                  </a:lnTo>
                  <a:lnTo>
                    <a:pt x="52010" y="348"/>
                  </a:lnTo>
                  <a:lnTo>
                    <a:pt x="43472" y="0"/>
                  </a:lnTo>
                  <a:lnTo>
                    <a:pt x="34657" y="2513"/>
                  </a:lnTo>
                  <a:lnTo>
                    <a:pt x="26361" y="7314"/>
                  </a:lnTo>
                  <a:lnTo>
                    <a:pt x="18978" y="13843"/>
                  </a:lnTo>
                  <a:lnTo>
                    <a:pt x="12702" y="21950"/>
                  </a:lnTo>
                  <a:lnTo>
                    <a:pt x="7704" y="31885"/>
                  </a:lnTo>
                  <a:lnTo>
                    <a:pt x="3939" y="43627"/>
                  </a:lnTo>
                  <a:lnTo>
                    <a:pt x="1376" y="56594"/>
                  </a:lnTo>
                  <a:lnTo>
                    <a:pt x="88" y="69836"/>
                  </a:lnTo>
                  <a:lnTo>
                    <a:pt x="0" y="82773"/>
                  </a:lnTo>
                  <a:lnTo>
                    <a:pt x="1073" y="95052"/>
                  </a:lnTo>
                  <a:lnTo>
                    <a:pt x="3388" y="106373"/>
                  </a:lnTo>
                  <a:lnTo>
                    <a:pt x="6875" y="116674"/>
                  </a:lnTo>
                  <a:lnTo>
                    <a:pt x="11504" y="125589"/>
                  </a:lnTo>
                  <a:lnTo>
                    <a:pt x="17360" y="132383"/>
                  </a:lnTo>
                  <a:lnTo>
                    <a:pt x="24364" y="136834"/>
                  </a:lnTo>
                  <a:lnTo>
                    <a:pt x="31999" y="138858"/>
                  </a:lnTo>
                  <a:lnTo>
                    <a:pt x="39429" y="138256"/>
                  </a:lnTo>
                  <a:lnTo>
                    <a:pt x="46204" y="135183"/>
                  </a:lnTo>
                  <a:lnTo>
                    <a:pt x="52394" y="130054"/>
                  </a:lnTo>
                  <a:lnTo>
                    <a:pt x="58392" y="123341"/>
                  </a:lnTo>
                  <a:lnTo>
                    <a:pt x="64480" y="115496"/>
                  </a:lnTo>
                  <a:lnTo>
                    <a:pt x="71257" y="108080"/>
                  </a:lnTo>
                  <a:lnTo>
                    <a:pt x="79230" y="104358"/>
                  </a:lnTo>
                  <a:lnTo>
                    <a:pt x="87474" y="105366"/>
                  </a:lnTo>
                  <a:lnTo>
                    <a:pt x="95024" y="109012"/>
                  </a:lnTo>
                  <a:lnTo>
                    <a:pt x="102182" y="113510"/>
                  </a:lnTo>
                  <a:lnTo>
                    <a:pt x="109576" y="117343"/>
                  </a:lnTo>
                  <a:lnTo>
                    <a:pt x="117524" y="119810"/>
                  </a:lnTo>
                  <a:lnTo>
                    <a:pt x="125911" y="120673"/>
                  </a:lnTo>
                  <a:lnTo>
                    <a:pt x="134353" y="119825"/>
                  </a:lnTo>
                  <a:lnTo>
                    <a:pt x="142603" y="117413"/>
                  </a:lnTo>
                  <a:lnTo>
                    <a:pt x="150476" y="113836"/>
                  </a:lnTo>
                  <a:lnTo>
                    <a:pt x="158658" y="109184"/>
                  </a:lnTo>
                  <a:lnTo>
                    <a:pt x="168979" y="101935"/>
                  </a:lnTo>
                  <a:lnTo>
                    <a:pt x="184575" y="89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88002" y="2291856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4"/>
                  </a:lnTo>
                  <a:lnTo>
                    <a:pt x="177" y="62544"/>
                  </a:lnTo>
                  <a:lnTo>
                    <a:pt x="825" y="76729"/>
                  </a:lnTo>
                  <a:lnTo>
                    <a:pt x="2074" y="90901"/>
                  </a:lnTo>
                  <a:lnTo>
                    <a:pt x="3727" y="105214"/>
                  </a:lnTo>
                  <a:lnTo>
                    <a:pt x="5375" y="119976"/>
                  </a:lnTo>
                  <a:lnTo>
                    <a:pt x="6782" y="135312"/>
                  </a:lnTo>
                  <a:lnTo>
                    <a:pt x="8048" y="150868"/>
                  </a:lnTo>
                  <a:lnTo>
                    <a:pt x="9504" y="165932"/>
                  </a:lnTo>
                  <a:lnTo>
                    <a:pt x="11331" y="180142"/>
                  </a:lnTo>
                  <a:lnTo>
                    <a:pt x="13389" y="193632"/>
                  </a:lnTo>
                  <a:lnTo>
                    <a:pt x="15316" y="206838"/>
                  </a:lnTo>
                  <a:lnTo>
                    <a:pt x="16915" y="220061"/>
                  </a:lnTo>
                  <a:lnTo>
                    <a:pt x="18310" y="233588"/>
                  </a:lnTo>
                  <a:lnTo>
                    <a:pt x="19854" y="247749"/>
                  </a:lnTo>
                  <a:lnTo>
                    <a:pt x="21740" y="262650"/>
                  </a:lnTo>
                  <a:lnTo>
                    <a:pt x="23837" y="278066"/>
                  </a:lnTo>
                  <a:lnTo>
                    <a:pt x="25791" y="293561"/>
                  </a:lnTo>
                  <a:lnTo>
                    <a:pt x="27407" y="308871"/>
                  </a:lnTo>
                  <a:lnTo>
                    <a:pt x="28815" y="323912"/>
                  </a:lnTo>
                  <a:lnTo>
                    <a:pt x="30367" y="338697"/>
                  </a:lnTo>
                  <a:lnTo>
                    <a:pt x="32258" y="353253"/>
                  </a:lnTo>
                  <a:lnTo>
                    <a:pt x="34368" y="367027"/>
                  </a:lnTo>
                  <a:lnTo>
                    <a:pt x="36552" y="380229"/>
                  </a:lnTo>
                  <a:lnTo>
                    <a:pt x="39007" y="394021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51131" y="2470841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0196" y="67"/>
                  </a:lnTo>
                  <a:lnTo>
                    <a:pt x="266925" y="707"/>
                  </a:lnTo>
                  <a:lnTo>
                    <a:pt x="253719" y="1999"/>
                  </a:lnTo>
                  <a:lnTo>
                    <a:pt x="240205" y="3686"/>
                  </a:lnTo>
                  <a:lnTo>
                    <a:pt x="226048" y="5354"/>
                  </a:lnTo>
                  <a:lnTo>
                    <a:pt x="211146" y="6767"/>
                  </a:lnTo>
                  <a:lnTo>
                    <a:pt x="195727" y="7865"/>
                  </a:lnTo>
                  <a:lnTo>
                    <a:pt x="180229" y="8676"/>
                  </a:lnTo>
                  <a:lnTo>
                    <a:pt x="164913" y="9260"/>
                  </a:lnTo>
                  <a:lnTo>
                    <a:pt x="149698" y="9838"/>
                  </a:lnTo>
                  <a:lnTo>
                    <a:pt x="134263" y="10766"/>
                  </a:lnTo>
                  <a:lnTo>
                    <a:pt x="118439" y="12206"/>
                  </a:lnTo>
                  <a:lnTo>
                    <a:pt x="102370" y="13989"/>
                  </a:lnTo>
                  <a:lnTo>
                    <a:pt x="86423" y="15725"/>
                  </a:lnTo>
                  <a:lnTo>
                    <a:pt x="70816" y="17186"/>
                  </a:lnTo>
                  <a:lnTo>
                    <a:pt x="56002" y="18321"/>
                  </a:lnTo>
                  <a:lnTo>
                    <a:pt x="41177" y="19280"/>
                  </a:lnTo>
                  <a:lnTo>
                    <a:pt x="2392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56458" y="253401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6" y="14536"/>
                  </a:lnTo>
                  <a:lnTo>
                    <a:pt x="707" y="27166"/>
                  </a:lnTo>
                  <a:lnTo>
                    <a:pt x="2003" y="39075"/>
                  </a:lnTo>
                  <a:lnTo>
                    <a:pt x="3863" y="50730"/>
                  </a:lnTo>
                  <a:lnTo>
                    <a:pt x="6180" y="62571"/>
                  </a:lnTo>
                  <a:lnTo>
                    <a:pt x="8842" y="74802"/>
                  </a:lnTo>
                  <a:lnTo>
                    <a:pt x="11604" y="87228"/>
                  </a:lnTo>
                  <a:lnTo>
                    <a:pt x="14362" y="100781"/>
                  </a:lnTo>
                  <a:lnTo>
                    <a:pt x="17356" y="11889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77515" y="24287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36062" y="2480531"/>
              <a:ext cx="120270" cy="160379"/>
            </a:xfrm>
            <a:custGeom>
              <a:avLst/>
              <a:gdLst/>
              <a:ahLst/>
              <a:cxnLst/>
              <a:rect l="0" t="0" r="0" b="0"/>
              <a:pathLst>
                <a:path w="120270" h="160379">
                  <a:moveTo>
                    <a:pt x="88852" y="11367"/>
                  </a:moveTo>
                  <a:lnTo>
                    <a:pt x="82917" y="5700"/>
                  </a:lnTo>
                  <a:lnTo>
                    <a:pt x="76712" y="2056"/>
                  </a:lnTo>
                  <a:lnTo>
                    <a:pt x="69617" y="156"/>
                  </a:lnTo>
                  <a:lnTo>
                    <a:pt x="61676" y="0"/>
                  </a:lnTo>
                  <a:lnTo>
                    <a:pt x="53030" y="1916"/>
                  </a:lnTo>
                  <a:lnTo>
                    <a:pt x="43844" y="5899"/>
                  </a:lnTo>
                  <a:lnTo>
                    <a:pt x="34591" y="11817"/>
                  </a:lnTo>
                  <a:lnTo>
                    <a:pt x="25997" y="19597"/>
                  </a:lnTo>
                  <a:lnTo>
                    <a:pt x="18416" y="29011"/>
                  </a:lnTo>
                  <a:lnTo>
                    <a:pt x="12006" y="39736"/>
                  </a:lnTo>
                  <a:lnTo>
                    <a:pt x="6918" y="51449"/>
                  </a:lnTo>
                  <a:lnTo>
                    <a:pt x="3098" y="63876"/>
                  </a:lnTo>
                  <a:lnTo>
                    <a:pt x="667" y="76641"/>
                  </a:lnTo>
                  <a:lnTo>
                    <a:pt x="0" y="89284"/>
                  </a:lnTo>
                  <a:lnTo>
                    <a:pt x="1143" y="101559"/>
                  </a:lnTo>
                  <a:lnTo>
                    <a:pt x="3857" y="113259"/>
                  </a:lnTo>
                  <a:lnTo>
                    <a:pt x="7812" y="124124"/>
                  </a:lnTo>
                  <a:lnTo>
                    <a:pt x="12706" y="134090"/>
                  </a:lnTo>
                  <a:lnTo>
                    <a:pt x="18770" y="142937"/>
                  </a:lnTo>
                  <a:lnTo>
                    <a:pt x="26728" y="150209"/>
                  </a:lnTo>
                  <a:lnTo>
                    <a:pt x="36816" y="155791"/>
                  </a:lnTo>
                  <a:lnTo>
                    <a:pt x="48505" y="159387"/>
                  </a:lnTo>
                  <a:lnTo>
                    <a:pt x="60807" y="160378"/>
                  </a:lnTo>
                  <a:lnTo>
                    <a:pt x="73071" y="158667"/>
                  </a:lnTo>
                  <a:lnTo>
                    <a:pt x="84709" y="154434"/>
                  </a:lnTo>
                  <a:lnTo>
                    <a:pt x="95058" y="147863"/>
                  </a:lnTo>
                  <a:lnTo>
                    <a:pt x="103890" y="139303"/>
                  </a:lnTo>
                  <a:lnTo>
                    <a:pt x="111004" y="129338"/>
                  </a:lnTo>
                  <a:lnTo>
                    <a:pt x="116048" y="118675"/>
                  </a:lnTo>
                  <a:lnTo>
                    <a:pt x="119038" y="107770"/>
                  </a:lnTo>
                  <a:lnTo>
                    <a:pt x="120269" y="96841"/>
                  </a:lnTo>
                  <a:lnTo>
                    <a:pt x="120125" y="85971"/>
                  </a:lnTo>
                  <a:lnTo>
                    <a:pt x="118951" y="75182"/>
                  </a:lnTo>
                  <a:lnTo>
                    <a:pt x="116710" y="64631"/>
                  </a:lnTo>
                  <a:lnTo>
                    <a:pt x="113004" y="54612"/>
                  </a:lnTo>
                  <a:lnTo>
                    <a:pt x="107743" y="45248"/>
                  </a:lnTo>
                  <a:lnTo>
                    <a:pt x="101373" y="36795"/>
                  </a:lnTo>
                  <a:lnTo>
                    <a:pt x="93987" y="28894"/>
                  </a:lnTo>
                  <a:lnTo>
                    <a:pt x="83817" y="20851"/>
                  </a:lnTo>
                  <a:lnTo>
                    <a:pt x="67795" y="11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09142" y="2401119"/>
              <a:ext cx="150148" cy="206593"/>
            </a:xfrm>
            <a:custGeom>
              <a:avLst/>
              <a:gdLst/>
              <a:ahLst/>
              <a:cxnLst/>
              <a:rect l="0" t="0" r="0" b="0"/>
              <a:pathLst>
                <a:path w="150148" h="206593">
                  <a:moveTo>
                    <a:pt x="0" y="122364"/>
                  </a:moveTo>
                  <a:lnTo>
                    <a:pt x="2866" y="131232"/>
                  </a:lnTo>
                  <a:lnTo>
                    <a:pt x="5008" y="140219"/>
                  </a:lnTo>
                  <a:lnTo>
                    <a:pt x="6616" y="150214"/>
                  </a:lnTo>
                  <a:lnTo>
                    <a:pt x="7969" y="161195"/>
                  </a:lnTo>
                  <a:lnTo>
                    <a:pt x="9466" y="173007"/>
                  </a:lnTo>
                  <a:lnTo>
                    <a:pt x="11298" y="185377"/>
                  </a:lnTo>
                  <a:lnTo>
                    <a:pt x="12848" y="195016"/>
                  </a:lnTo>
                  <a:lnTo>
                    <a:pt x="13330" y="197594"/>
                  </a:lnTo>
                  <a:lnTo>
                    <a:pt x="13102" y="193740"/>
                  </a:lnTo>
                  <a:lnTo>
                    <a:pt x="12606" y="185292"/>
                  </a:lnTo>
                  <a:lnTo>
                    <a:pt x="11924" y="173925"/>
                  </a:lnTo>
                  <a:lnTo>
                    <a:pt x="10844" y="160995"/>
                  </a:lnTo>
                  <a:lnTo>
                    <a:pt x="9265" y="147332"/>
                  </a:lnTo>
                  <a:lnTo>
                    <a:pt x="7539" y="133523"/>
                  </a:lnTo>
                  <a:lnTo>
                    <a:pt x="6363" y="120076"/>
                  </a:lnTo>
                  <a:lnTo>
                    <a:pt x="6091" y="107196"/>
                  </a:lnTo>
                  <a:lnTo>
                    <a:pt x="6739" y="94558"/>
                  </a:lnTo>
                  <a:lnTo>
                    <a:pt x="8170" y="81454"/>
                  </a:lnTo>
                  <a:lnTo>
                    <a:pt x="10213" y="67530"/>
                  </a:lnTo>
                  <a:lnTo>
                    <a:pt x="12873" y="53242"/>
                  </a:lnTo>
                  <a:lnTo>
                    <a:pt x="16328" y="39636"/>
                  </a:lnTo>
                  <a:lnTo>
                    <a:pt x="20617" y="27276"/>
                  </a:lnTo>
                  <a:lnTo>
                    <a:pt x="25801" y="16708"/>
                  </a:lnTo>
                  <a:lnTo>
                    <a:pt x="32037" y="8671"/>
                  </a:lnTo>
                  <a:lnTo>
                    <a:pt x="39309" y="3317"/>
                  </a:lnTo>
                  <a:lnTo>
                    <a:pt x="47463" y="486"/>
                  </a:lnTo>
                  <a:lnTo>
                    <a:pt x="56308" y="0"/>
                  </a:lnTo>
                  <a:lnTo>
                    <a:pt x="65659" y="1527"/>
                  </a:lnTo>
                  <a:lnTo>
                    <a:pt x="75208" y="4971"/>
                  </a:lnTo>
                  <a:lnTo>
                    <a:pt x="84538" y="10546"/>
                  </a:lnTo>
                  <a:lnTo>
                    <a:pt x="93436" y="18177"/>
                  </a:lnTo>
                  <a:lnTo>
                    <a:pt x="101714" y="27383"/>
                  </a:lnTo>
                  <a:lnTo>
                    <a:pt x="109129" y="37471"/>
                  </a:lnTo>
                  <a:lnTo>
                    <a:pt x="115634" y="47961"/>
                  </a:lnTo>
                  <a:lnTo>
                    <a:pt x="121343" y="58766"/>
                  </a:lnTo>
                  <a:lnTo>
                    <a:pt x="126420" y="70079"/>
                  </a:lnTo>
                  <a:lnTo>
                    <a:pt x="131024" y="81980"/>
                  </a:lnTo>
                  <a:lnTo>
                    <a:pt x="135288" y="94260"/>
                  </a:lnTo>
                  <a:lnTo>
                    <a:pt x="139313" y="106511"/>
                  </a:lnTo>
                  <a:lnTo>
                    <a:pt x="143163" y="118496"/>
                  </a:lnTo>
                  <a:lnTo>
                    <a:pt x="146563" y="130154"/>
                  </a:lnTo>
                  <a:lnTo>
                    <a:pt x="148935" y="141517"/>
                  </a:lnTo>
                  <a:lnTo>
                    <a:pt x="150049" y="152632"/>
                  </a:lnTo>
                  <a:lnTo>
                    <a:pt x="150147" y="163298"/>
                  </a:lnTo>
                  <a:lnTo>
                    <a:pt x="149774" y="174208"/>
                  </a:lnTo>
                  <a:lnTo>
                    <a:pt x="148895" y="187439"/>
                  </a:lnTo>
                  <a:lnTo>
                    <a:pt x="147399" y="206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8851" y="2691939"/>
              <a:ext cx="1547691" cy="178985"/>
            </a:xfrm>
            <a:custGeom>
              <a:avLst/>
              <a:gdLst/>
              <a:ahLst/>
              <a:cxnLst/>
              <a:rect l="0" t="0" r="0" b="0"/>
              <a:pathLst>
                <a:path w="1547691" h="178985">
                  <a:moveTo>
                    <a:pt x="1547690" y="0"/>
                  </a:moveTo>
                  <a:lnTo>
                    <a:pt x="1538889" y="2934"/>
                  </a:lnTo>
                  <a:lnTo>
                    <a:pt x="1530542" y="5716"/>
                  </a:lnTo>
                  <a:lnTo>
                    <a:pt x="1521838" y="8611"/>
                  </a:lnTo>
                  <a:lnTo>
                    <a:pt x="1512544" y="11479"/>
                  </a:lnTo>
                  <a:lnTo>
                    <a:pt x="1502401" y="13995"/>
                  </a:lnTo>
                  <a:lnTo>
                    <a:pt x="1491356" y="16010"/>
                  </a:lnTo>
                  <a:lnTo>
                    <a:pt x="1479517" y="17696"/>
                  </a:lnTo>
                  <a:lnTo>
                    <a:pt x="1467046" y="19439"/>
                  </a:lnTo>
                  <a:lnTo>
                    <a:pt x="1454104" y="21460"/>
                  </a:lnTo>
                  <a:lnTo>
                    <a:pt x="1440821" y="23650"/>
                  </a:lnTo>
                  <a:lnTo>
                    <a:pt x="1427299" y="25666"/>
                  </a:lnTo>
                  <a:lnTo>
                    <a:pt x="1413611" y="27319"/>
                  </a:lnTo>
                  <a:lnTo>
                    <a:pt x="1399809" y="28582"/>
                  </a:lnTo>
                  <a:lnTo>
                    <a:pt x="1385930" y="29504"/>
                  </a:lnTo>
                  <a:lnTo>
                    <a:pt x="1372004" y="30163"/>
                  </a:lnTo>
                  <a:lnTo>
                    <a:pt x="1358210" y="30793"/>
                  </a:lnTo>
                  <a:lnTo>
                    <a:pt x="1344868" y="31755"/>
                  </a:lnTo>
                  <a:lnTo>
                    <a:pt x="1332111" y="33217"/>
                  </a:lnTo>
                  <a:lnTo>
                    <a:pt x="1319747" y="35015"/>
                  </a:lnTo>
                  <a:lnTo>
                    <a:pt x="1307372" y="36762"/>
                  </a:lnTo>
                  <a:lnTo>
                    <a:pt x="1294741" y="38230"/>
                  </a:lnTo>
                  <a:lnTo>
                    <a:pt x="1281629" y="39367"/>
                  </a:lnTo>
                  <a:lnTo>
                    <a:pt x="1267755" y="40205"/>
                  </a:lnTo>
                  <a:lnTo>
                    <a:pt x="1253050" y="40807"/>
                  </a:lnTo>
                  <a:lnTo>
                    <a:pt x="1237766" y="41399"/>
                  </a:lnTo>
                  <a:lnTo>
                    <a:pt x="1222360" y="42335"/>
                  </a:lnTo>
                  <a:lnTo>
                    <a:pt x="1207111" y="43781"/>
                  </a:lnTo>
                  <a:lnTo>
                    <a:pt x="1192111" y="45567"/>
                  </a:lnTo>
                  <a:lnTo>
                    <a:pt x="1177353" y="47306"/>
                  </a:lnTo>
                  <a:lnTo>
                    <a:pt x="1162791" y="48769"/>
                  </a:lnTo>
                  <a:lnTo>
                    <a:pt x="1148216" y="49902"/>
                  </a:lnTo>
                  <a:lnTo>
                    <a:pt x="1133276" y="50738"/>
                  </a:lnTo>
                  <a:lnTo>
                    <a:pt x="1117821" y="51339"/>
                  </a:lnTo>
                  <a:lnTo>
                    <a:pt x="1102185" y="51928"/>
                  </a:lnTo>
                  <a:lnTo>
                    <a:pt x="1087068" y="52864"/>
                  </a:lnTo>
                  <a:lnTo>
                    <a:pt x="1072822" y="54314"/>
                  </a:lnTo>
                  <a:lnTo>
                    <a:pt x="1059308" y="56273"/>
                  </a:lnTo>
                  <a:lnTo>
                    <a:pt x="1046086" y="58660"/>
                  </a:lnTo>
                  <a:lnTo>
                    <a:pt x="1032852" y="61372"/>
                  </a:lnTo>
                  <a:lnTo>
                    <a:pt x="1019318" y="64158"/>
                  </a:lnTo>
                  <a:lnTo>
                    <a:pt x="1005153" y="66642"/>
                  </a:lnTo>
                  <a:lnTo>
                    <a:pt x="990253" y="68645"/>
                  </a:lnTo>
                  <a:lnTo>
                    <a:pt x="975007" y="70328"/>
                  </a:lnTo>
                  <a:lnTo>
                    <a:pt x="960159" y="72072"/>
                  </a:lnTo>
                  <a:lnTo>
                    <a:pt x="946093" y="74096"/>
                  </a:lnTo>
                  <a:lnTo>
                    <a:pt x="932531" y="76286"/>
                  </a:lnTo>
                  <a:lnTo>
                    <a:pt x="918746" y="78304"/>
                  </a:lnTo>
                  <a:lnTo>
                    <a:pt x="904329" y="79963"/>
                  </a:lnTo>
                  <a:lnTo>
                    <a:pt x="889526" y="81399"/>
                  </a:lnTo>
                  <a:lnTo>
                    <a:pt x="875035" y="82970"/>
                  </a:lnTo>
                  <a:lnTo>
                    <a:pt x="861243" y="84879"/>
                  </a:lnTo>
                  <a:lnTo>
                    <a:pt x="848048" y="87161"/>
                  </a:lnTo>
                  <a:lnTo>
                    <a:pt x="835048" y="89772"/>
                  </a:lnTo>
                  <a:lnTo>
                    <a:pt x="821970" y="92638"/>
                  </a:lnTo>
                  <a:lnTo>
                    <a:pt x="808713" y="95529"/>
                  </a:lnTo>
                  <a:lnTo>
                    <a:pt x="795266" y="98083"/>
                  </a:lnTo>
                  <a:lnTo>
                    <a:pt x="781657" y="100134"/>
                  </a:lnTo>
                  <a:lnTo>
                    <a:pt x="767923" y="101849"/>
                  </a:lnTo>
                  <a:lnTo>
                    <a:pt x="754096" y="103614"/>
                  </a:lnTo>
                  <a:lnTo>
                    <a:pt x="740203" y="105652"/>
                  </a:lnTo>
                  <a:lnTo>
                    <a:pt x="726263" y="107853"/>
                  </a:lnTo>
                  <a:lnTo>
                    <a:pt x="712292" y="109877"/>
                  </a:lnTo>
                  <a:lnTo>
                    <a:pt x="698299" y="111540"/>
                  </a:lnTo>
                  <a:lnTo>
                    <a:pt x="684291" y="112979"/>
                  </a:lnTo>
                  <a:lnTo>
                    <a:pt x="670274" y="114552"/>
                  </a:lnTo>
                  <a:lnTo>
                    <a:pt x="656249" y="116458"/>
                  </a:lnTo>
                  <a:lnTo>
                    <a:pt x="642220" y="118568"/>
                  </a:lnTo>
                  <a:lnTo>
                    <a:pt x="628189" y="120531"/>
                  </a:lnTo>
                  <a:lnTo>
                    <a:pt x="614159" y="122153"/>
                  </a:lnTo>
                  <a:lnTo>
                    <a:pt x="600297" y="123564"/>
                  </a:lnTo>
                  <a:lnTo>
                    <a:pt x="586909" y="125118"/>
                  </a:lnTo>
                  <a:lnTo>
                    <a:pt x="574121" y="127015"/>
                  </a:lnTo>
                  <a:lnTo>
                    <a:pt x="561736" y="129290"/>
                  </a:lnTo>
                  <a:lnTo>
                    <a:pt x="549347" y="131896"/>
                  </a:lnTo>
                  <a:lnTo>
                    <a:pt x="536712" y="134759"/>
                  </a:lnTo>
                  <a:lnTo>
                    <a:pt x="523767" y="137647"/>
                  </a:lnTo>
                  <a:lnTo>
                    <a:pt x="510537" y="140200"/>
                  </a:lnTo>
                  <a:lnTo>
                    <a:pt x="497078" y="142245"/>
                  </a:lnTo>
                  <a:lnTo>
                    <a:pt x="483444" y="143787"/>
                  </a:lnTo>
                  <a:lnTo>
                    <a:pt x="469686" y="144903"/>
                  </a:lnTo>
                  <a:lnTo>
                    <a:pt x="455839" y="145692"/>
                  </a:lnTo>
                  <a:lnTo>
                    <a:pt x="441931" y="146240"/>
                  </a:lnTo>
                  <a:lnTo>
                    <a:pt x="427981" y="146616"/>
                  </a:lnTo>
                  <a:lnTo>
                    <a:pt x="414006" y="146876"/>
                  </a:lnTo>
                  <a:lnTo>
                    <a:pt x="400181" y="147222"/>
                  </a:lnTo>
                  <a:lnTo>
                    <a:pt x="386818" y="147987"/>
                  </a:lnTo>
                  <a:lnTo>
                    <a:pt x="374046" y="149315"/>
                  </a:lnTo>
                  <a:lnTo>
                    <a:pt x="361673" y="151020"/>
                  </a:lnTo>
                  <a:lnTo>
                    <a:pt x="349291" y="152703"/>
                  </a:lnTo>
                  <a:lnTo>
                    <a:pt x="336661" y="154134"/>
                  </a:lnTo>
                  <a:lnTo>
                    <a:pt x="323719" y="155416"/>
                  </a:lnTo>
                  <a:lnTo>
                    <a:pt x="310491" y="156882"/>
                  </a:lnTo>
                  <a:lnTo>
                    <a:pt x="297028" y="158716"/>
                  </a:lnTo>
                  <a:lnTo>
                    <a:pt x="283224" y="160778"/>
                  </a:lnTo>
                  <a:lnTo>
                    <a:pt x="268818" y="162709"/>
                  </a:lnTo>
                  <a:lnTo>
                    <a:pt x="253727" y="164310"/>
                  </a:lnTo>
                  <a:lnTo>
                    <a:pt x="238339" y="165707"/>
                  </a:lnTo>
                  <a:lnTo>
                    <a:pt x="223389" y="167252"/>
                  </a:lnTo>
                  <a:lnTo>
                    <a:pt x="209252" y="169138"/>
                  </a:lnTo>
                  <a:lnTo>
                    <a:pt x="195640" y="171235"/>
                  </a:lnTo>
                  <a:lnTo>
                    <a:pt x="181821" y="173190"/>
                  </a:lnTo>
                  <a:lnTo>
                    <a:pt x="167372" y="174802"/>
                  </a:lnTo>
                  <a:lnTo>
                    <a:pt x="152208" y="176037"/>
                  </a:lnTo>
                  <a:lnTo>
                    <a:pt x="136410" y="176940"/>
                  </a:lnTo>
                  <a:lnTo>
                    <a:pt x="120109" y="177582"/>
                  </a:lnTo>
                  <a:lnTo>
                    <a:pt x="103431" y="178031"/>
                  </a:lnTo>
                  <a:lnTo>
                    <a:pt x="86483" y="178339"/>
                  </a:lnTo>
                  <a:lnTo>
                    <a:pt x="69367" y="178550"/>
                  </a:lnTo>
                  <a:lnTo>
                    <a:pt x="52901" y="178692"/>
                  </a:lnTo>
                  <a:lnTo>
                    <a:pt x="36994" y="178804"/>
                  </a:lnTo>
                  <a:lnTo>
                    <a:pt x="20251" y="17889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82924" y="248136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20" y="8773"/>
                  </a:lnTo>
                  <a:lnTo>
                    <a:pt x="20568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26573" y="2351037"/>
              <a:ext cx="261720" cy="344067"/>
            </a:xfrm>
            <a:custGeom>
              <a:avLst/>
              <a:gdLst/>
              <a:ahLst/>
              <a:cxnLst/>
              <a:rect l="0" t="0" r="0" b="0"/>
              <a:pathLst>
                <a:path w="261720" h="344067">
                  <a:moveTo>
                    <a:pt x="198548" y="35576"/>
                  </a:moveTo>
                  <a:lnTo>
                    <a:pt x="189747" y="29708"/>
                  </a:lnTo>
                  <a:lnTo>
                    <a:pt x="181400" y="24143"/>
                  </a:lnTo>
                  <a:lnTo>
                    <a:pt x="172696" y="18353"/>
                  </a:lnTo>
                  <a:lnTo>
                    <a:pt x="163403" y="12618"/>
                  </a:lnTo>
                  <a:lnTo>
                    <a:pt x="153259" y="7585"/>
                  </a:lnTo>
                  <a:lnTo>
                    <a:pt x="142219" y="3573"/>
                  </a:lnTo>
                  <a:lnTo>
                    <a:pt x="130552" y="894"/>
                  </a:lnTo>
                  <a:lnTo>
                    <a:pt x="118730" y="0"/>
                  </a:lnTo>
                  <a:lnTo>
                    <a:pt x="107041" y="966"/>
                  </a:lnTo>
                  <a:lnTo>
                    <a:pt x="95584" y="3717"/>
                  </a:lnTo>
                  <a:lnTo>
                    <a:pt x="84358" y="8222"/>
                  </a:lnTo>
                  <a:lnTo>
                    <a:pt x="73335" y="14287"/>
                  </a:lnTo>
                  <a:lnTo>
                    <a:pt x="62798" y="21610"/>
                  </a:lnTo>
                  <a:lnTo>
                    <a:pt x="53320" y="29887"/>
                  </a:lnTo>
                  <a:lnTo>
                    <a:pt x="45129" y="38857"/>
                  </a:lnTo>
                  <a:lnTo>
                    <a:pt x="38137" y="48319"/>
                  </a:lnTo>
                  <a:lnTo>
                    <a:pt x="32124" y="58122"/>
                  </a:lnTo>
                  <a:lnTo>
                    <a:pt x="26855" y="68165"/>
                  </a:lnTo>
                  <a:lnTo>
                    <a:pt x="22128" y="78536"/>
                  </a:lnTo>
                  <a:lnTo>
                    <a:pt x="17785" y="89492"/>
                  </a:lnTo>
                  <a:lnTo>
                    <a:pt x="13713" y="101125"/>
                  </a:lnTo>
                  <a:lnTo>
                    <a:pt x="9994" y="113380"/>
                  </a:lnTo>
                  <a:lnTo>
                    <a:pt x="6874" y="126138"/>
                  </a:lnTo>
                  <a:lnTo>
                    <a:pt x="4445" y="139278"/>
                  </a:lnTo>
                  <a:lnTo>
                    <a:pt x="2645" y="152696"/>
                  </a:lnTo>
                  <a:lnTo>
                    <a:pt x="1354" y="166309"/>
                  </a:lnTo>
                  <a:lnTo>
                    <a:pt x="453" y="180058"/>
                  </a:lnTo>
                  <a:lnTo>
                    <a:pt x="0" y="193901"/>
                  </a:lnTo>
                  <a:lnTo>
                    <a:pt x="221" y="207808"/>
                  </a:lnTo>
                  <a:lnTo>
                    <a:pt x="1183" y="221753"/>
                  </a:lnTo>
                  <a:lnTo>
                    <a:pt x="2812" y="235559"/>
                  </a:lnTo>
                  <a:lnTo>
                    <a:pt x="4976" y="248909"/>
                  </a:lnTo>
                  <a:lnTo>
                    <a:pt x="7548" y="261663"/>
                  </a:lnTo>
                  <a:lnTo>
                    <a:pt x="10579" y="273685"/>
                  </a:lnTo>
                  <a:lnTo>
                    <a:pt x="14292" y="284766"/>
                  </a:lnTo>
                  <a:lnTo>
                    <a:pt x="18753" y="294887"/>
                  </a:lnTo>
                  <a:lnTo>
                    <a:pt x="23884" y="304175"/>
                  </a:lnTo>
                  <a:lnTo>
                    <a:pt x="29552" y="312809"/>
                  </a:lnTo>
                  <a:lnTo>
                    <a:pt x="35635" y="320946"/>
                  </a:lnTo>
                  <a:lnTo>
                    <a:pt x="42346" y="328395"/>
                  </a:lnTo>
                  <a:lnTo>
                    <a:pt x="50216" y="334646"/>
                  </a:lnTo>
                  <a:lnTo>
                    <a:pt x="59434" y="339509"/>
                  </a:lnTo>
                  <a:lnTo>
                    <a:pt x="69726" y="342774"/>
                  </a:lnTo>
                  <a:lnTo>
                    <a:pt x="80552" y="344066"/>
                  </a:lnTo>
                  <a:lnTo>
                    <a:pt x="91528" y="343371"/>
                  </a:lnTo>
                  <a:lnTo>
                    <a:pt x="102151" y="340803"/>
                  </a:lnTo>
                  <a:lnTo>
                    <a:pt x="111744" y="336421"/>
                  </a:lnTo>
                  <a:lnTo>
                    <a:pt x="120045" y="330435"/>
                  </a:lnTo>
                  <a:lnTo>
                    <a:pt x="127296" y="322994"/>
                  </a:lnTo>
                  <a:lnTo>
                    <a:pt x="134021" y="314106"/>
                  </a:lnTo>
                  <a:lnTo>
                    <a:pt x="140581" y="303902"/>
                  </a:lnTo>
                  <a:lnTo>
                    <a:pt x="146820" y="292458"/>
                  </a:lnTo>
                  <a:lnTo>
                    <a:pt x="152186" y="279721"/>
                  </a:lnTo>
                  <a:lnTo>
                    <a:pt x="156417" y="265794"/>
                  </a:lnTo>
                  <a:lnTo>
                    <a:pt x="159242" y="251375"/>
                  </a:lnTo>
                  <a:lnTo>
                    <a:pt x="160232" y="237616"/>
                  </a:lnTo>
                  <a:lnTo>
                    <a:pt x="159326" y="225117"/>
                  </a:lnTo>
                  <a:lnTo>
                    <a:pt x="156445" y="214270"/>
                  </a:lnTo>
                  <a:lnTo>
                    <a:pt x="151319" y="205506"/>
                  </a:lnTo>
                  <a:lnTo>
                    <a:pt x="144030" y="198848"/>
                  </a:lnTo>
                  <a:lnTo>
                    <a:pt x="135240" y="194325"/>
                  </a:lnTo>
                  <a:lnTo>
                    <a:pt x="125971" y="192163"/>
                  </a:lnTo>
                  <a:lnTo>
                    <a:pt x="116888" y="192270"/>
                  </a:lnTo>
                  <a:lnTo>
                    <a:pt x="109377" y="194626"/>
                  </a:lnTo>
                  <a:lnTo>
                    <a:pt x="106525" y="198763"/>
                  </a:lnTo>
                  <a:lnTo>
                    <a:pt x="109444" y="202770"/>
                  </a:lnTo>
                  <a:lnTo>
                    <a:pt x="116076" y="205134"/>
                  </a:lnTo>
                  <a:lnTo>
                    <a:pt x="125056" y="205797"/>
                  </a:lnTo>
                  <a:lnTo>
                    <a:pt x="135627" y="205153"/>
                  </a:lnTo>
                  <a:lnTo>
                    <a:pt x="147299" y="203585"/>
                  </a:lnTo>
                  <a:lnTo>
                    <a:pt x="159732" y="201383"/>
                  </a:lnTo>
                  <a:lnTo>
                    <a:pt x="172685" y="198751"/>
                  </a:lnTo>
                  <a:lnTo>
                    <a:pt x="185983" y="195834"/>
                  </a:lnTo>
                  <a:lnTo>
                    <a:pt x="199291" y="192879"/>
                  </a:lnTo>
                  <a:lnTo>
                    <a:pt x="213611" y="189960"/>
                  </a:lnTo>
                  <a:lnTo>
                    <a:pt x="232433" y="186823"/>
                  </a:lnTo>
                  <a:lnTo>
                    <a:pt x="261719" y="182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01899" y="2502426"/>
              <a:ext cx="70622" cy="146999"/>
            </a:xfrm>
            <a:custGeom>
              <a:avLst/>
              <a:gdLst/>
              <a:ahLst/>
              <a:cxnLst/>
              <a:rect l="0" t="0" r="0" b="0"/>
              <a:pathLst>
                <a:path w="70622" h="146999">
                  <a:moveTo>
                    <a:pt x="7450" y="105285"/>
                  </a:moveTo>
                  <a:lnTo>
                    <a:pt x="7517" y="116953"/>
                  </a:lnTo>
                  <a:lnTo>
                    <a:pt x="8157" y="127442"/>
                  </a:lnTo>
                  <a:lnTo>
                    <a:pt x="9425" y="137670"/>
                  </a:lnTo>
                  <a:lnTo>
                    <a:pt x="10238" y="145212"/>
                  </a:lnTo>
                  <a:lnTo>
                    <a:pt x="9461" y="146998"/>
                  </a:lnTo>
                  <a:lnTo>
                    <a:pt x="7655" y="144255"/>
                  </a:lnTo>
                  <a:lnTo>
                    <a:pt x="5423" y="138448"/>
                  </a:lnTo>
                  <a:lnTo>
                    <a:pt x="3294" y="130368"/>
                  </a:lnTo>
                  <a:lnTo>
                    <a:pt x="1531" y="120569"/>
                  </a:lnTo>
                  <a:lnTo>
                    <a:pt x="347" y="109663"/>
                  </a:lnTo>
                  <a:lnTo>
                    <a:pt x="0" y="98315"/>
                  </a:lnTo>
                  <a:lnTo>
                    <a:pt x="550" y="86926"/>
                  </a:lnTo>
                  <a:lnTo>
                    <a:pt x="2055" y="75661"/>
                  </a:lnTo>
                  <a:lnTo>
                    <a:pt x="4660" y="64559"/>
                  </a:lnTo>
                  <a:lnTo>
                    <a:pt x="8342" y="53616"/>
                  </a:lnTo>
                  <a:lnTo>
                    <a:pt x="13101" y="43131"/>
                  </a:lnTo>
                  <a:lnTo>
                    <a:pt x="19044" y="33688"/>
                  </a:lnTo>
                  <a:lnTo>
                    <a:pt x="26107" y="25525"/>
                  </a:lnTo>
                  <a:lnTo>
                    <a:pt x="33841" y="18701"/>
                  </a:lnTo>
                  <a:lnTo>
                    <a:pt x="42365" y="12602"/>
                  </a:lnTo>
                  <a:lnTo>
                    <a:pt x="53545" y="6693"/>
                  </a:lnTo>
                  <a:lnTo>
                    <a:pt x="706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22941" y="2511778"/>
              <a:ext cx="139093" cy="196606"/>
            </a:xfrm>
            <a:custGeom>
              <a:avLst/>
              <a:gdLst/>
              <a:ahLst/>
              <a:cxnLst/>
              <a:rect l="0" t="0" r="0" b="0"/>
              <a:pathLst>
                <a:path w="139093" h="196606">
                  <a:moveTo>
                    <a:pt x="2221" y="64348"/>
                  </a:moveTo>
                  <a:lnTo>
                    <a:pt x="11023" y="67281"/>
                  </a:lnTo>
                  <a:lnTo>
                    <a:pt x="19370" y="70064"/>
                  </a:lnTo>
                  <a:lnTo>
                    <a:pt x="28068" y="72954"/>
                  </a:lnTo>
                  <a:lnTo>
                    <a:pt x="37189" y="75649"/>
                  </a:lnTo>
                  <a:lnTo>
                    <a:pt x="46684" y="77517"/>
                  </a:lnTo>
                  <a:lnTo>
                    <a:pt x="56471" y="78270"/>
                  </a:lnTo>
                  <a:lnTo>
                    <a:pt x="66312" y="77784"/>
                  </a:lnTo>
                  <a:lnTo>
                    <a:pt x="75838" y="75934"/>
                  </a:lnTo>
                  <a:lnTo>
                    <a:pt x="84866" y="72793"/>
                  </a:lnTo>
                  <a:lnTo>
                    <a:pt x="93233" y="68412"/>
                  </a:lnTo>
                  <a:lnTo>
                    <a:pt x="100705" y="62731"/>
                  </a:lnTo>
                  <a:lnTo>
                    <a:pt x="107236" y="55838"/>
                  </a:lnTo>
                  <a:lnTo>
                    <a:pt x="112452" y="47941"/>
                  </a:lnTo>
                  <a:lnTo>
                    <a:pt x="115601" y="39270"/>
                  </a:lnTo>
                  <a:lnTo>
                    <a:pt x="116449" y="30045"/>
                  </a:lnTo>
                  <a:lnTo>
                    <a:pt x="114898" y="20921"/>
                  </a:lnTo>
                  <a:lnTo>
                    <a:pt x="110742" y="12940"/>
                  </a:lnTo>
                  <a:lnTo>
                    <a:pt x="104134" y="6589"/>
                  </a:lnTo>
                  <a:lnTo>
                    <a:pt x="95649" y="2157"/>
                  </a:lnTo>
                  <a:lnTo>
                    <a:pt x="86060" y="0"/>
                  </a:lnTo>
                  <a:lnTo>
                    <a:pt x="75921" y="74"/>
                  </a:lnTo>
                  <a:lnTo>
                    <a:pt x="65694" y="2208"/>
                  </a:lnTo>
                  <a:lnTo>
                    <a:pt x="55836" y="6290"/>
                  </a:lnTo>
                  <a:lnTo>
                    <a:pt x="46548" y="12066"/>
                  </a:lnTo>
                  <a:lnTo>
                    <a:pt x="37990" y="19194"/>
                  </a:lnTo>
                  <a:lnTo>
                    <a:pt x="30381" y="27339"/>
                  </a:lnTo>
                  <a:lnTo>
                    <a:pt x="23740" y="36222"/>
                  </a:lnTo>
                  <a:lnTo>
                    <a:pt x="17939" y="45625"/>
                  </a:lnTo>
                  <a:lnTo>
                    <a:pt x="12800" y="55388"/>
                  </a:lnTo>
                  <a:lnTo>
                    <a:pt x="8163" y="65400"/>
                  </a:lnTo>
                  <a:lnTo>
                    <a:pt x="4215" y="75581"/>
                  </a:lnTo>
                  <a:lnTo>
                    <a:pt x="1468" y="85876"/>
                  </a:lnTo>
                  <a:lnTo>
                    <a:pt x="103" y="96248"/>
                  </a:lnTo>
                  <a:lnTo>
                    <a:pt x="0" y="106672"/>
                  </a:lnTo>
                  <a:lnTo>
                    <a:pt x="918" y="117131"/>
                  </a:lnTo>
                  <a:lnTo>
                    <a:pt x="2615" y="127608"/>
                  </a:lnTo>
                  <a:lnTo>
                    <a:pt x="5041" y="137932"/>
                  </a:lnTo>
                  <a:lnTo>
                    <a:pt x="8340" y="147792"/>
                  </a:lnTo>
                  <a:lnTo>
                    <a:pt x="12523" y="157048"/>
                  </a:lnTo>
                  <a:lnTo>
                    <a:pt x="17636" y="165570"/>
                  </a:lnTo>
                  <a:lnTo>
                    <a:pt x="23824" y="173147"/>
                  </a:lnTo>
                  <a:lnTo>
                    <a:pt x="31070" y="179757"/>
                  </a:lnTo>
                  <a:lnTo>
                    <a:pt x="39376" y="185366"/>
                  </a:lnTo>
                  <a:lnTo>
                    <a:pt x="48855" y="189844"/>
                  </a:lnTo>
                  <a:lnTo>
                    <a:pt x="59450" y="193223"/>
                  </a:lnTo>
                  <a:lnTo>
                    <a:pt x="70818" y="195511"/>
                  </a:lnTo>
                  <a:lnTo>
                    <a:pt x="82441" y="196605"/>
                  </a:lnTo>
                  <a:lnTo>
                    <a:pt x="93982" y="196565"/>
                  </a:lnTo>
                  <a:lnTo>
                    <a:pt x="104871" y="195537"/>
                  </a:lnTo>
                  <a:lnTo>
                    <a:pt x="115275" y="193468"/>
                  </a:lnTo>
                  <a:lnTo>
                    <a:pt x="126105" y="189062"/>
                  </a:lnTo>
                  <a:lnTo>
                    <a:pt x="139092" y="180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89059" y="2541745"/>
              <a:ext cx="151959" cy="170948"/>
            </a:xfrm>
            <a:custGeom>
              <a:avLst/>
              <a:gdLst/>
              <a:ahLst/>
              <a:cxnLst/>
              <a:rect l="0" t="0" r="0" b="0"/>
              <a:pathLst>
                <a:path w="151959" h="170948">
                  <a:moveTo>
                    <a:pt x="25616" y="108080"/>
                  </a:moveTo>
                  <a:lnTo>
                    <a:pt x="34418" y="102280"/>
                  </a:lnTo>
                  <a:lnTo>
                    <a:pt x="42765" y="97355"/>
                  </a:lnTo>
                  <a:lnTo>
                    <a:pt x="51459" y="92843"/>
                  </a:lnTo>
                  <a:lnTo>
                    <a:pt x="60406" y="88277"/>
                  </a:lnTo>
                  <a:lnTo>
                    <a:pt x="69253" y="82967"/>
                  </a:lnTo>
                  <a:lnTo>
                    <a:pt x="77778" y="76599"/>
                  </a:lnTo>
                  <a:lnTo>
                    <a:pt x="85448" y="69195"/>
                  </a:lnTo>
                  <a:lnTo>
                    <a:pt x="91381" y="60927"/>
                  </a:lnTo>
                  <a:lnTo>
                    <a:pt x="95247" y="51997"/>
                  </a:lnTo>
                  <a:lnTo>
                    <a:pt x="97043" y="42748"/>
                  </a:lnTo>
                  <a:lnTo>
                    <a:pt x="96819" y="33627"/>
                  </a:lnTo>
                  <a:lnTo>
                    <a:pt x="94808" y="24877"/>
                  </a:lnTo>
                  <a:lnTo>
                    <a:pt x="91037" y="16869"/>
                  </a:lnTo>
                  <a:lnTo>
                    <a:pt x="85241" y="10169"/>
                  </a:lnTo>
                  <a:lnTo>
                    <a:pt x="77467" y="4970"/>
                  </a:lnTo>
                  <a:lnTo>
                    <a:pt x="68333" y="1463"/>
                  </a:lnTo>
                  <a:lnTo>
                    <a:pt x="58827" y="0"/>
                  </a:lnTo>
                  <a:lnTo>
                    <a:pt x="49549" y="581"/>
                  </a:lnTo>
                  <a:lnTo>
                    <a:pt x="40713" y="3240"/>
                  </a:lnTo>
                  <a:lnTo>
                    <a:pt x="32325" y="8216"/>
                  </a:lnTo>
                  <a:lnTo>
                    <a:pt x="24325" y="15413"/>
                  </a:lnTo>
                  <a:lnTo>
                    <a:pt x="16952" y="24482"/>
                  </a:lnTo>
                  <a:lnTo>
                    <a:pt x="10745" y="35001"/>
                  </a:lnTo>
                  <a:lnTo>
                    <a:pt x="5904" y="46591"/>
                  </a:lnTo>
                  <a:lnTo>
                    <a:pt x="2483" y="58947"/>
                  </a:lnTo>
                  <a:lnTo>
                    <a:pt x="552" y="71840"/>
                  </a:lnTo>
                  <a:lnTo>
                    <a:pt x="0" y="85097"/>
                  </a:lnTo>
                  <a:lnTo>
                    <a:pt x="746" y="98438"/>
                  </a:lnTo>
                  <a:lnTo>
                    <a:pt x="2835" y="111476"/>
                  </a:lnTo>
                  <a:lnTo>
                    <a:pt x="6167" y="124016"/>
                  </a:lnTo>
                  <a:lnTo>
                    <a:pt x="10690" y="135725"/>
                  </a:lnTo>
                  <a:lnTo>
                    <a:pt x="16475" y="146064"/>
                  </a:lnTo>
                  <a:lnTo>
                    <a:pt x="23445" y="154859"/>
                  </a:lnTo>
                  <a:lnTo>
                    <a:pt x="31566" y="161935"/>
                  </a:lnTo>
                  <a:lnTo>
                    <a:pt x="40919" y="166948"/>
                  </a:lnTo>
                  <a:lnTo>
                    <a:pt x="51430" y="169907"/>
                  </a:lnTo>
                  <a:lnTo>
                    <a:pt x="62742" y="170947"/>
                  </a:lnTo>
                  <a:lnTo>
                    <a:pt x="74326" y="170142"/>
                  </a:lnTo>
                  <a:lnTo>
                    <a:pt x="85852" y="167715"/>
                  </a:lnTo>
                  <a:lnTo>
                    <a:pt x="97030" y="163987"/>
                  </a:lnTo>
                  <a:lnTo>
                    <a:pt x="107537" y="159277"/>
                  </a:lnTo>
                  <a:lnTo>
                    <a:pt x="117259" y="153863"/>
                  </a:lnTo>
                  <a:lnTo>
                    <a:pt x="125968" y="148260"/>
                  </a:lnTo>
                  <a:lnTo>
                    <a:pt x="134077" y="142672"/>
                  </a:lnTo>
                  <a:lnTo>
                    <a:pt x="142296" y="136615"/>
                  </a:lnTo>
                  <a:lnTo>
                    <a:pt x="151958" y="129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83131" y="226027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5" y="83800"/>
                  </a:lnTo>
                  <a:lnTo>
                    <a:pt x="3727" y="97695"/>
                  </a:lnTo>
                  <a:lnTo>
                    <a:pt x="5376" y="111233"/>
                  </a:lnTo>
                  <a:lnTo>
                    <a:pt x="6779" y="124718"/>
                  </a:lnTo>
                  <a:lnTo>
                    <a:pt x="7871" y="138774"/>
                  </a:lnTo>
                  <a:lnTo>
                    <a:pt x="8679" y="154361"/>
                  </a:lnTo>
                  <a:lnTo>
                    <a:pt x="9262" y="171846"/>
                  </a:lnTo>
                  <a:lnTo>
                    <a:pt x="9840" y="190457"/>
                  </a:lnTo>
                  <a:lnTo>
                    <a:pt x="10767" y="208642"/>
                  </a:lnTo>
                  <a:lnTo>
                    <a:pt x="12207" y="225541"/>
                  </a:lnTo>
                  <a:lnTo>
                    <a:pt x="13990" y="241307"/>
                  </a:lnTo>
                  <a:lnTo>
                    <a:pt x="15725" y="256721"/>
                  </a:lnTo>
                  <a:lnTo>
                    <a:pt x="17187" y="272307"/>
                  </a:lnTo>
                  <a:lnTo>
                    <a:pt x="18320" y="288098"/>
                  </a:lnTo>
                  <a:lnTo>
                    <a:pt x="19154" y="303800"/>
                  </a:lnTo>
                  <a:lnTo>
                    <a:pt x="19750" y="319222"/>
                  </a:lnTo>
                  <a:lnTo>
                    <a:pt x="20168" y="334296"/>
                  </a:lnTo>
                  <a:lnTo>
                    <a:pt x="20501" y="350804"/>
                  </a:lnTo>
                  <a:lnTo>
                    <a:pt x="20780" y="373549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56789" y="239714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06497" y="0"/>
                  </a:lnTo>
                  <a:lnTo>
                    <a:pt x="193226" y="0"/>
                  </a:lnTo>
                  <a:lnTo>
                    <a:pt x="180029" y="5"/>
                  </a:lnTo>
                  <a:lnTo>
                    <a:pt x="166860" y="177"/>
                  </a:lnTo>
                  <a:lnTo>
                    <a:pt x="154000" y="826"/>
                  </a:lnTo>
                  <a:lnTo>
                    <a:pt x="141590" y="2079"/>
                  </a:lnTo>
                  <a:lnTo>
                    <a:pt x="129304" y="3904"/>
                  </a:lnTo>
                  <a:lnTo>
                    <a:pt x="116455" y="6201"/>
                  </a:lnTo>
                  <a:lnTo>
                    <a:pt x="102705" y="8857"/>
                  </a:lnTo>
                  <a:lnTo>
                    <a:pt x="88367" y="11775"/>
                  </a:lnTo>
                  <a:lnTo>
                    <a:pt x="74197" y="14880"/>
                  </a:lnTo>
                  <a:lnTo>
                    <a:pt x="60637" y="18109"/>
                  </a:lnTo>
                  <a:lnTo>
                    <a:pt x="48039" y="21272"/>
                  </a:lnTo>
                  <a:lnTo>
                    <a:pt x="35482" y="24350"/>
                  </a:lnTo>
                  <a:lnTo>
                    <a:pt x="20751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12186" y="2512954"/>
              <a:ext cx="7817" cy="136872"/>
            </a:xfrm>
            <a:custGeom>
              <a:avLst/>
              <a:gdLst/>
              <a:ahLst/>
              <a:cxnLst/>
              <a:rect l="0" t="0" r="0" b="0"/>
              <a:pathLst>
                <a:path w="7817" h="136872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22"/>
                  </a:lnTo>
                  <a:lnTo>
                    <a:pt x="1898" y="72260"/>
                  </a:lnTo>
                  <a:lnTo>
                    <a:pt x="3395" y="85159"/>
                  </a:lnTo>
                  <a:lnTo>
                    <a:pt x="5274" y="104202"/>
                  </a:lnTo>
                  <a:lnTo>
                    <a:pt x="781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09473" y="23971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83173" y="2449106"/>
              <a:ext cx="147400" cy="158606"/>
            </a:xfrm>
            <a:custGeom>
              <a:avLst/>
              <a:gdLst/>
              <a:ahLst/>
              <a:cxnLst/>
              <a:rect l="0" t="0" r="0" b="0"/>
              <a:pathLst>
                <a:path w="147400" h="158606">
                  <a:moveTo>
                    <a:pt x="0" y="84905"/>
                  </a:moveTo>
                  <a:lnTo>
                    <a:pt x="2933" y="93774"/>
                  </a:lnTo>
                  <a:lnTo>
                    <a:pt x="5715" y="102761"/>
                  </a:lnTo>
                  <a:lnTo>
                    <a:pt x="8615" y="112751"/>
                  </a:lnTo>
                  <a:lnTo>
                    <a:pt x="11655" y="123560"/>
                  </a:lnTo>
                  <a:lnTo>
                    <a:pt x="14821" y="134722"/>
                  </a:lnTo>
                  <a:lnTo>
                    <a:pt x="18068" y="145859"/>
                  </a:lnTo>
                  <a:lnTo>
                    <a:pt x="20787" y="154385"/>
                  </a:lnTo>
                  <a:lnTo>
                    <a:pt x="22050" y="156807"/>
                  </a:lnTo>
                  <a:lnTo>
                    <a:pt x="21812" y="153392"/>
                  </a:lnTo>
                  <a:lnTo>
                    <a:pt x="20463" y="145561"/>
                  </a:lnTo>
                  <a:lnTo>
                    <a:pt x="18535" y="134778"/>
                  </a:lnTo>
                  <a:lnTo>
                    <a:pt x="16594" y="122325"/>
                  </a:lnTo>
                  <a:lnTo>
                    <a:pt x="14945" y="109023"/>
                  </a:lnTo>
                  <a:lnTo>
                    <a:pt x="13831" y="95477"/>
                  </a:lnTo>
                  <a:lnTo>
                    <a:pt x="13529" y="82215"/>
                  </a:lnTo>
                  <a:lnTo>
                    <a:pt x="14102" y="69473"/>
                  </a:lnTo>
                  <a:lnTo>
                    <a:pt x="15451" y="57269"/>
                  </a:lnTo>
                  <a:lnTo>
                    <a:pt x="17419" y="45523"/>
                  </a:lnTo>
                  <a:lnTo>
                    <a:pt x="19864" y="34146"/>
                  </a:lnTo>
                  <a:lnTo>
                    <a:pt x="23149" y="23537"/>
                  </a:lnTo>
                  <a:lnTo>
                    <a:pt x="28095" y="14542"/>
                  </a:lnTo>
                  <a:lnTo>
                    <a:pt x="35015" y="7502"/>
                  </a:lnTo>
                  <a:lnTo>
                    <a:pt x="43596" y="2606"/>
                  </a:lnTo>
                  <a:lnTo>
                    <a:pt x="53190" y="135"/>
                  </a:lnTo>
                  <a:lnTo>
                    <a:pt x="63304" y="0"/>
                  </a:lnTo>
                  <a:lnTo>
                    <a:pt x="73500" y="1992"/>
                  </a:lnTo>
                  <a:lnTo>
                    <a:pt x="83331" y="5980"/>
                  </a:lnTo>
                  <a:lnTo>
                    <a:pt x="92597" y="11698"/>
                  </a:lnTo>
                  <a:lnTo>
                    <a:pt x="101139" y="18957"/>
                  </a:lnTo>
                  <a:lnTo>
                    <a:pt x="108737" y="27723"/>
                  </a:lnTo>
                  <a:lnTo>
                    <a:pt x="115370" y="37840"/>
                  </a:lnTo>
                  <a:lnTo>
                    <a:pt x="121165" y="49055"/>
                  </a:lnTo>
                  <a:lnTo>
                    <a:pt x="126300" y="61108"/>
                  </a:lnTo>
                  <a:lnTo>
                    <a:pt x="130940" y="73765"/>
                  </a:lnTo>
                  <a:lnTo>
                    <a:pt x="135071" y="86822"/>
                  </a:lnTo>
                  <a:lnTo>
                    <a:pt x="138915" y="101681"/>
                  </a:lnTo>
                  <a:lnTo>
                    <a:pt x="142813" y="122998"/>
                  </a:lnTo>
                  <a:lnTo>
                    <a:pt x="147399" y="15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82230" y="2474104"/>
              <a:ext cx="190498" cy="379748"/>
            </a:xfrm>
            <a:custGeom>
              <a:avLst/>
              <a:gdLst/>
              <a:ahLst/>
              <a:cxnLst/>
              <a:rect l="0" t="0" r="0" b="0"/>
              <a:pathLst>
                <a:path w="190498" h="379748">
                  <a:moveTo>
                    <a:pt x="95741" y="91493"/>
                  </a:moveTo>
                  <a:lnTo>
                    <a:pt x="95674" y="79758"/>
                  </a:lnTo>
                  <a:lnTo>
                    <a:pt x="95034" y="68629"/>
                  </a:lnTo>
                  <a:lnTo>
                    <a:pt x="93733" y="57040"/>
                  </a:lnTo>
                  <a:lnTo>
                    <a:pt x="91700" y="45224"/>
                  </a:lnTo>
                  <a:lnTo>
                    <a:pt x="88736" y="33861"/>
                  </a:lnTo>
                  <a:lnTo>
                    <a:pt x="84807" y="23325"/>
                  </a:lnTo>
                  <a:lnTo>
                    <a:pt x="79712" y="14143"/>
                  </a:lnTo>
                  <a:lnTo>
                    <a:pt x="73012" y="7116"/>
                  </a:lnTo>
                  <a:lnTo>
                    <a:pt x="64623" y="2477"/>
                  </a:lnTo>
                  <a:lnTo>
                    <a:pt x="55075" y="144"/>
                  </a:lnTo>
                  <a:lnTo>
                    <a:pt x="45290" y="0"/>
                  </a:lnTo>
                  <a:lnTo>
                    <a:pt x="35829" y="1756"/>
                  </a:lnTo>
                  <a:lnTo>
                    <a:pt x="27040" y="5184"/>
                  </a:lnTo>
                  <a:lnTo>
                    <a:pt x="19216" y="10218"/>
                  </a:lnTo>
                  <a:lnTo>
                    <a:pt x="12413" y="16681"/>
                  </a:lnTo>
                  <a:lnTo>
                    <a:pt x="6829" y="24628"/>
                  </a:lnTo>
                  <a:lnTo>
                    <a:pt x="2893" y="34396"/>
                  </a:lnTo>
                  <a:lnTo>
                    <a:pt x="687" y="45999"/>
                  </a:lnTo>
                  <a:lnTo>
                    <a:pt x="0" y="58858"/>
                  </a:lnTo>
                  <a:lnTo>
                    <a:pt x="518" y="72020"/>
                  </a:lnTo>
                  <a:lnTo>
                    <a:pt x="1951" y="84893"/>
                  </a:lnTo>
                  <a:lnTo>
                    <a:pt x="4537" y="96786"/>
                  </a:lnTo>
                  <a:lnTo>
                    <a:pt x="9008" y="106783"/>
                  </a:lnTo>
                  <a:lnTo>
                    <a:pt x="15600" y="114563"/>
                  </a:lnTo>
                  <a:lnTo>
                    <a:pt x="23790" y="119989"/>
                  </a:lnTo>
                  <a:lnTo>
                    <a:pt x="32589" y="122829"/>
                  </a:lnTo>
                  <a:lnTo>
                    <a:pt x="41352" y="123220"/>
                  </a:lnTo>
                  <a:lnTo>
                    <a:pt x="49656" y="121402"/>
                  </a:lnTo>
                  <a:lnTo>
                    <a:pt x="57146" y="117533"/>
                  </a:lnTo>
                  <a:lnTo>
                    <a:pt x="63732" y="111900"/>
                  </a:lnTo>
                  <a:lnTo>
                    <a:pt x="69508" y="104867"/>
                  </a:lnTo>
                  <a:lnTo>
                    <a:pt x="74637" y="96786"/>
                  </a:lnTo>
                  <a:lnTo>
                    <a:pt x="79287" y="88041"/>
                  </a:lnTo>
                  <a:lnTo>
                    <a:pt x="83816" y="82156"/>
                  </a:lnTo>
                  <a:lnTo>
                    <a:pt x="88145" y="83149"/>
                  </a:lnTo>
                  <a:lnTo>
                    <a:pt x="91733" y="89560"/>
                  </a:lnTo>
                  <a:lnTo>
                    <a:pt x="94830" y="99630"/>
                  </a:lnTo>
                  <a:lnTo>
                    <a:pt x="97610" y="112161"/>
                  </a:lnTo>
                  <a:lnTo>
                    <a:pt x="99946" y="126346"/>
                  </a:lnTo>
                  <a:lnTo>
                    <a:pt x="101773" y="141648"/>
                  </a:lnTo>
                  <a:lnTo>
                    <a:pt x="103131" y="157864"/>
                  </a:lnTo>
                  <a:lnTo>
                    <a:pt x="104108" y="175054"/>
                  </a:lnTo>
                  <a:lnTo>
                    <a:pt x="104794" y="193179"/>
                  </a:lnTo>
                  <a:lnTo>
                    <a:pt x="105269" y="211931"/>
                  </a:lnTo>
                  <a:lnTo>
                    <a:pt x="105594" y="230828"/>
                  </a:lnTo>
                  <a:lnTo>
                    <a:pt x="105811" y="249574"/>
                  </a:lnTo>
                  <a:lnTo>
                    <a:pt x="105788" y="267909"/>
                  </a:lnTo>
                  <a:lnTo>
                    <a:pt x="105239" y="285527"/>
                  </a:lnTo>
                  <a:lnTo>
                    <a:pt x="104054" y="302336"/>
                  </a:lnTo>
                  <a:lnTo>
                    <a:pt x="102274" y="318250"/>
                  </a:lnTo>
                  <a:lnTo>
                    <a:pt x="100008" y="333106"/>
                  </a:lnTo>
                  <a:lnTo>
                    <a:pt x="97363" y="346900"/>
                  </a:lnTo>
                  <a:lnTo>
                    <a:pt x="94112" y="359130"/>
                  </a:lnTo>
                  <a:lnTo>
                    <a:pt x="89720" y="368763"/>
                  </a:lnTo>
                  <a:lnTo>
                    <a:pt x="83990" y="375452"/>
                  </a:lnTo>
                  <a:lnTo>
                    <a:pt x="77193" y="379147"/>
                  </a:lnTo>
                  <a:lnTo>
                    <a:pt x="69866" y="379747"/>
                  </a:lnTo>
                  <a:lnTo>
                    <a:pt x="62384" y="377526"/>
                  </a:lnTo>
                  <a:lnTo>
                    <a:pt x="54922" y="373156"/>
                  </a:lnTo>
                  <a:lnTo>
                    <a:pt x="47538" y="367492"/>
                  </a:lnTo>
                  <a:lnTo>
                    <a:pt x="40252" y="361131"/>
                  </a:lnTo>
                  <a:lnTo>
                    <a:pt x="33377" y="354086"/>
                  </a:lnTo>
                  <a:lnTo>
                    <a:pt x="27511" y="345921"/>
                  </a:lnTo>
                  <a:lnTo>
                    <a:pt x="22900" y="336464"/>
                  </a:lnTo>
                  <a:lnTo>
                    <a:pt x="19464" y="325824"/>
                  </a:lnTo>
                  <a:lnTo>
                    <a:pt x="16992" y="314225"/>
                  </a:lnTo>
                  <a:lnTo>
                    <a:pt x="15262" y="301899"/>
                  </a:lnTo>
                  <a:lnTo>
                    <a:pt x="14404" y="289044"/>
                  </a:lnTo>
                  <a:lnTo>
                    <a:pt x="14877" y="275816"/>
                  </a:lnTo>
                  <a:lnTo>
                    <a:pt x="16823" y="262328"/>
                  </a:lnTo>
                  <a:lnTo>
                    <a:pt x="20095" y="248662"/>
                  </a:lnTo>
                  <a:lnTo>
                    <a:pt x="24433" y="234875"/>
                  </a:lnTo>
                  <a:lnTo>
                    <a:pt x="29578" y="221009"/>
                  </a:lnTo>
                  <a:lnTo>
                    <a:pt x="35473" y="207257"/>
                  </a:lnTo>
                  <a:lnTo>
                    <a:pt x="42253" y="193942"/>
                  </a:lnTo>
                  <a:lnTo>
                    <a:pt x="49923" y="181208"/>
                  </a:lnTo>
                  <a:lnTo>
                    <a:pt x="58361" y="169030"/>
                  </a:lnTo>
                  <a:lnTo>
                    <a:pt x="67402" y="157310"/>
                  </a:lnTo>
                  <a:lnTo>
                    <a:pt x="76894" y="145953"/>
                  </a:lnTo>
                  <a:lnTo>
                    <a:pt x="86708" y="135189"/>
                  </a:lnTo>
                  <a:lnTo>
                    <a:pt x="96749" y="125559"/>
                  </a:lnTo>
                  <a:lnTo>
                    <a:pt x="106951" y="117265"/>
                  </a:lnTo>
                  <a:lnTo>
                    <a:pt x="117430" y="110205"/>
                  </a:lnTo>
                  <a:lnTo>
                    <a:pt x="128456" y="104146"/>
                  </a:lnTo>
                  <a:lnTo>
                    <a:pt x="140119" y="98851"/>
                  </a:lnTo>
                  <a:lnTo>
                    <a:pt x="151760" y="94262"/>
                  </a:lnTo>
                  <a:lnTo>
                    <a:pt x="163208" y="90054"/>
                  </a:lnTo>
                  <a:lnTo>
                    <a:pt x="175473" y="85851"/>
                  </a:lnTo>
                  <a:lnTo>
                    <a:pt x="190497" y="80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356955" y="2312913"/>
            <a:ext cx="2737411" cy="526426"/>
            <a:chOff x="4356955" y="2312913"/>
            <a:chExt cx="2737411" cy="526426"/>
          </a:xfrm>
        </p:grpSpPr>
        <p:sp>
          <p:nvSpPr>
            <p:cNvPr id="85" name="Freeform 84"/>
            <p:cNvSpPr/>
            <p:nvPr/>
          </p:nvSpPr>
          <p:spPr>
            <a:xfrm>
              <a:off x="4356955" y="239714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78012" y="2491898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99152" y="236555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94757"/>
                  </a:moveTo>
                  <a:lnTo>
                    <a:pt x="36314" y="85888"/>
                  </a:lnTo>
                  <a:lnTo>
                    <a:pt x="31389" y="76902"/>
                  </a:lnTo>
                  <a:lnTo>
                    <a:pt x="26887" y="66915"/>
                  </a:lnTo>
                  <a:lnTo>
                    <a:pt x="22623" y="56181"/>
                  </a:lnTo>
                  <a:lnTo>
                    <a:pt x="17915" y="44040"/>
                  </a:lnTo>
                  <a:lnTo>
                    <a:pt x="11226" y="271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83380" y="2344499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31585" y="94756"/>
                  </a:moveTo>
                  <a:lnTo>
                    <a:pt x="28719" y="85888"/>
                  </a:lnTo>
                  <a:lnTo>
                    <a:pt x="26576" y="76901"/>
                  </a:lnTo>
                  <a:lnTo>
                    <a:pt x="24964" y="66915"/>
                  </a:lnTo>
                  <a:lnTo>
                    <a:pt x="23438" y="56280"/>
                  </a:lnTo>
                  <a:lnTo>
                    <a:pt x="21293" y="45765"/>
                  </a:lnTo>
                  <a:lnTo>
                    <a:pt x="18199" y="35822"/>
                  </a:lnTo>
                  <a:lnTo>
                    <a:pt x="14461" y="26851"/>
                  </a:lnTo>
                  <a:lnTo>
                    <a:pt x="10477" y="18484"/>
                  </a:lnTo>
                  <a:lnTo>
                    <a:pt x="5894" y="99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62365" y="239714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273741"/>
                  </a:moveTo>
                  <a:lnTo>
                    <a:pt x="28718" y="264873"/>
                  </a:lnTo>
                  <a:lnTo>
                    <a:pt x="26576" y="255886"/>
                  </a:lnTo>
                  <a:lnTo>
                    <a:pt x="24973" y="245890"/>
                  </a:lnTo>
                  <a:lnTo>
                    <a:pt x="23792" y="234910"/>
                  </a:lnTo>
                  <a:lnTo>
                    <a:pt x="22944" y="223098"/>
                  </a:lnTo>
                  <a:lnTo>
                    <a:pt x="22342" y="210640"/>
                  </a:lnTo>
                  <a:lnTo>
                    <a:pt x="21755" y="197702"/>
                  </a:lnTo>
                  <a:lnTo>
                    <a:pt x="20822" y="184421"/>
                  </a:lnTo>
                  <a:lnTo>
                    <a:pt x="19380" y="170899"/>
                  </a:lnTo>
                  <a:lnTo>
                    <a:pt x="17597" y="157211"/>
                  </a:lnTo>
                  <a:lnTo>
                    <a:pt x="15860" y="143409"/>
                  </a:lnTo>
                  <a:lnTo>
                    <a:pt x="14398" y="129530"/>
                  </a:lnTo>
                  <a:lnTo>
                    <a:pt x="13265" y="115599"/>
                  </a:lnTo>
                  <a:lnTo>
                    <a:pt x="12431" y="101632"/>
                  </a:lnTo>
                  <a:lnTo>
                    <a:pt x="11831" y="87646"/>
                  </a:lnTo>
                  <a:lnTo>
                    <a:pt x="11241" y="73813"/>
                  </a:lnTo>
                  <a:lnTo>
                    <a:pt x="10305" y="60445"/>
                  </a:lnTo>
                  <a:lnTo>
                    <a:pt x="8860" y="47688"/>
                  </a:lnTo>
                  <a:lnTo>
                    <a:pt x="7065" y="35963"/>
                  </a:lnTo>
                  <a:lnTo>
                    <a:pt x="5134" y="24898"/>
                  </a:lnTo>
                  <a:lnTo>
                    <a:pt x="2894" y="135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88665" y="2358888"/>
              <a:ext cx="233268" cy="311995"/>
            </a:xfrm>
            <a:custGeom>
              <a:avLst/>
              <a:gdLst/>
              <a:ahLst/>
              <a:cxnLst/>
              <a:rect l="0" t="0" r="0" b="0"/>
              <a:pathLst>
                <a:path w="233268" h="311995">
                  <a:moveTo>
                    <a:pt x="0" y="27725"/>
                  </a:moveTo>
                  <a:lnTo>
                    <a:pt x="8802" y="21924"/>
                  </a:lnTo>
                  <a:lnTo>
                    <a:pt x="17148" y="17000"/>
                  </a:lnTo>
                  <a:lnTo>
                    <a:pt x="25852" y="12502"/>
                  </a:lnTo>
                  <a:lnTo>
                    <a:pt x="35145" y="8454"/>
                  </a:lnTo>
                  <a:lnTo>
                    <a:pt x="45288" y="5089"/>
                  </a:lnTo>
                  <a:lnTo>
                    <a:pt x="56334" y="2485"/>
                  </a:lnTo>
                  <a:lnTo>
                    <a:pt x="68173" y="731"/>
                  </a:lnTo>
                  <a:lnTo>
                    <a:pt x="80643" y="0"/>
                  </a:lnTo>
                  <a:lnTo>
                    <a:pt x="93576" y="292"/>
                  </a:lnTo>
                  <a:lnTo>
                    <a:pt x="106513" y="1623"/>
                  </a:lnTo>
                  <a:lnTo>
                    <a:pt x="118739" y="4112"/>
                  </a:lnTo>
                  <a:lnTo>
                    <a:pt x="129925" y="7711"/>
                  </a:lnTo>
                  <a:lnTo>
                    <a:pt x="140248" y="12245"/>
                  </a:lnTo>
                  <a:lnTo>
                    <a:pt x="150183" y="17506"/>
                  </a:lnTo>
                  <a:lnTo>
                    <a:pt x="160046" y="23306"/>
                  </a:lnTo>
                  <a:lnTo>
                    <a:pt x="169656" y="29657"/>
                  </a:lnTo>
                  <a:lnTo>
                    <a:pt x="178437" y="36751"/>
                  </a:lnTo>
                  <a:lnTo>
                    <a:pt x="186129" y="44635"/>
                  </a:lnTo>
                  <a:lnTo>
                    <a:pt x="192939" y="53218"/>
                  </a:lnTo>
                  <a:lnTo>
                    <a:pt x="199355" y="62358"/>
                  </a:lnTo>
                  <a:lnTo>
                    <a:pt x="205703" y="71915"/>
                  </a:lnTo>
                  <a:lnTo>
                    <a:pt x="211969" y="81773"/>
                  </a:lnTo>
                  <a:lnTo>
                    <a:pt x="217882" y="91844"/>
                  </a:lnTo>
                  <a:lnTo>
                    <a:pt x="223300" y="102061"/>
                  </a:lnTo>
                  <a:lnTo>
                    <a:pt x="227904" y="112380"/>
                  </a:lnTo>
                  <a:lnTo>
                    <a:pt x="231159" y="122767"/>
                  </a:lnTo>
                  <a:lnTo>
                    <a:pt x="232898" y="133206"/>
                  </a:lnTo>
                  <a:lnTo>
                    <a:pt x="233267" y="143844"/>
                  </a:lnTo>
                  <a:lnTo>
                    <a:pt x="232534" y="154978"/>
                  </a:lnTo>
                  <a:lnTo>
                    <a:pt x="230965" y="166727"/>
                  </a:lnTo>
                  <a:lnTo>
                    <a:pt x="228626" y="178889"/>
                  </a:lnTo>
                  <a:lnTo>
                    <a:pt x="225387" y="191053"/>
                  </a:lnTo>
                  <a:lnTo>
                    <a:pt x="221244" y="202971"/>
                  </a:lnTo>
                  <a:lnTo>
                    <a:pt x="216157" y="214414"/>
                  </a:lnTo>
                  <a:lnTo>
                    <a:pt x="209987" y="225098"/>
                  </a:lnTo>
                  <a:lnTo>
                    <a:pt x="202763" y="234949"/>
                  </a:lnTo>
                  <a:lnTo>
                    <a:pt x="194810" y="244055"/>
                  </a:lnTo>
                  <a:lnTo>
                    <a:pt x="186633" y="252566"/>
                  </a:lnTo>
                  <a:lnTo>
                    <a:pt x="178535" y="260624"/>
                  </a:lnTo>
                  <a:lnTo>
                    <a:pt x="170302" y="268190"/>
                  </a:lnTo>
                  <a:lnTo>
                    <a:pt x="161329" y="275053"/>
                  </a:lnTo>
                  <a:lnTo>
                    <a:pt x="151327" y="281153"/>
                  </a:lnTo>
                  <a:lnTo>
                    <a:pt x="140320" y="286573"/>
                  </a:lnTo>
                  <a:lnTo>
                    <a:pt x="128474" y="291447"/>
                  </a:lnTo>
                  <a:lnTo>
                    <a:pt x="115983" y="295907"/>
                  </a:lnTo>
                  <a:lnTo>
                    <a:pt x="103017" y="299903"/>
                  </a:lnTo>
                  <a:lnTo>
                    <a:pt x="89714" y="303215"/>
                  </a:lnTo>
                  <a:lnTo>
                    <a:pt x="76196" y="305778"/>
                  </a:lnTo>
                  <a:lnTo>
                    <a:pt x="63140" y="307672"/>
                  </a:lnTo>
                  <a:lnTo>
                    <a:pt x="50506" y="309232"/>
                  </a:lnTo>
                  <a:lnTo>
                    <a:pt x="37186" y="310594"/>
                  </a:lnTo>
                  <a:lnTo>
                    <a:pt x="21057" y="311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15614" y="2516348"/>
              <a:ext cx="139949" cy="157091"/>
            </a:xfrm>
            <a:custGeom>
              <a:avLst/>
              <a:gdLst/>
              <a:ahLst/>
              <a:cxnLst/>
              <a:rect l="0" t="0" r="0" b="0"/>
              <a:pathLst>
                <a:path w="139949" h="157091">
                  <a:moveTo>
                    <a:pt x="46792" y="80834"/>
                  </a:moveTo>
                  <a:lnTo>
                    <a:pt x="58460" y="80767"/>
                  </a:lnTo>
                  <a:lnTo>
                    <a:pt x="68949" y="80127"/>
                  </a:lnTo>
                  <a:lnTo>
                    <a:pt x="79246" y="78826"/>
                  </a:lnTo>
                  <a:lnTo>
                    <a:pt x="89374" y="76794"/>
                  </a:lnTo>
                  <a:lnTo>
                    <a:pt x="99069" y="73829"/>
                  </a:lnTo>
                  <a:lnTo>
                    <a:pt x="108202" y="69904"/>
                  </a:lnTo>
                  <a:lnTo>
                    <a:pt x="116632" y="64983"/>
                  </a:lnTo>
                  <a:lnTo>
                    <a:pt x="124144" y="58931"/>
                  </a:lnTo>
                  <a:lnTo>
                    <a:pt x="130701" y="51786"/>
                  </a:lnTo>
                  <a:lnTo>
                    <a:pt x="135934" y="43718"/>
                  </a:lnTo>
                  <a:lnTo>
                    <a:pt x="139094" y="34933"/>
                  </a:lnTo>
                  <a:lnTo>
                    <a:pt x="139948" y="25636"/>
                  </a:lnTo>
                  <a:lnTo>
                    <a:pt x="138402" y="16632"/>
                  </a:lnTo>
                  <a:lnTo>
                    <a:pt x="134249" y="9265"/>
                  </a:lnTo>
                  <a:lnTo>
                    <a:pt x="127644" y="4135"/>
                  </a:lnTo>
                  <a:lnTo>
                    <a:pt x="119160" y="1168"/>
                  </a:lnTo>
                  <a:lnTo>
                    <a:pt x="109572" y="0"/>
                  </a:lnTo>
                  <a:lnTo>
                    <a:pt x="99433" y="217"/>
                  </a:lnTo>
                  <a:lnTo>
                    <a:pt x="89207" y="1613"/>
                  </a:lnTo>
                  <a:lnTo>
                    <a:pt x="79349" y="4204"/>
                  </a:lnTo>
                  <a:lnTo>
                    <a:pt x="70052" y="7904"/>
                  </a:lnTo>
                  <a:lnTo>
                    <a:pt x="61148" y="12690"/>
                  </a:lnTo>
                  <a:lnTo>
                    <a:pt x="52243" y="18659"/>
                  </a:lnTo>
                  <a:lnTo>
                    <a:pt x="43104" y="25751"/>
                  </a:lnTo>
                  <a:lnTo>
                    <a:pt x="33998" y="33785"/>
                  </a:lnTo>
                  <a:lnTo>
                    <a:pt x="25563" y="42549"/>
                  </a:lnTo>
                  <a:lnTo>
                    <a:pt x="18115" y="51855"/>
                  </a:lnTo>
                  <a:lnTo>
                    <a:pt x="11809" y="61714"/>
                  </a:lnTo>
                  <a:lnTo>
                    <a:pt x="6798" y="72316"/>
                  </a:lnTo>
                  <a:lnTo>
                    <a:pt x="3033" y="83704"/>
                  </a:lnTo>
                  <a:lnTo>
                    <a:pt x="640" y="95623"/>
                  </a:lnTo>
                  <a:lnTo>
                    <a:pt x="0" y="107624"/>
                  </a:lnTo>
                  <a:lnTo>
                    <a:pt x="1169" y="119423"/>
                  </a:lnTo>
                  <a:lnTo>
                    <a:pt x="4242" y="130447"/>
                  </a:lnTo>
                  <a:lnTo>
                    <a:pt x="9502" y="139785"/>
                  </a:lnTo>
                  <a:lnTo>
                    <a:pt x="16889" y="147092"/>
                  </a:lnTo>
                  <a:lnTo>
                    <a:pt x="25916" y="152352"/>
                  </a:lnTo>
                  <a:lnTo>
                    <a:pt x="35877" y="155607"/>
                  </a:lnTo>
                  <a:lnTo>
                    <a:pt x="46274" y="157090"/>
                  </a:lnTo>
                  <a:lnTo>
                    <a:pt x="56845" y="156988"/>
                  </a:lnTo>
                  <a:lnTo>
                    <a:pt x="67467" y="155341"/>
                  </a:lnTo>
                  <a:lnTo>
                    <a:pt x="78083" y="152319"/>
                  </a:lnTo>
                  <a:lnTo>
                    <a:pt x="88410" y="148296"/>
                  </a:lnTo>
                  <a:lnTo>
                    <a:pt x="99056" y="143280"/>
                  </a:lnTo>
                  <a:lnTo>
                    <a:pt x="112073" y="135717"/>
                  </a:lnTo>
                  <a:lnTo>
                    <a:pt x="131020" y="122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72652" y="2548708"/>
              <a:ext cx="163496" cy="118964"/>
            </a:xfrm>
            <a:custGeom>
              <a:avLst/>
              <a:gdLst/>
              <a:ahLst/>
              <a:cxnLst/>
              <a:rect l="0" t="0" r="0" b="0"/>
              <a:pathLst>
                <a:path w="163496" h="118964">
                  <a:moveTo>
                    <a:pt x="58210" y="69531"/>
                  </a:moveTo>
                  <a:lnTo>
                    <a:pt x="64010" y="63597"/>
                  </a:lnTo>
                  <a:lnTo>
                    <a:pt x="68935" y="57392"/>
                  </a:lnTo>
                  <a:lnTo>
                    <a:pt x="73424" y="50297"/>
                  </a:lnTo>
                  <a:lnTo>
                    <a:pt x="77126" y="42356"/>
                  </a:lnTo>
                  <a:lnTo>
                    <a:pt x="79195" y="33710"/>
                  </a:lnTo>
                  <a:lnTo>
                    <a:pt x="79292" y="24534"/>
                  </a:lnTo>
                  <a:lnTo>
                    <a:pt x="77395" y="15625"/>
                  </a:lnTo>
                  <a:lnTo>
                    <a:pt x="73533" y="8329"/>
                  </a:lnTo>
                  <a:lnTo>
                    <a:pt x="67934" y="3253"/>
                  </a:lnTo>
                  <a:lnTo>
                    <a:pt x="60938" y="495"/>
                  </a:lnTo>
                  <a:lnTo>
                    <a:pt x="52889" y="0"/>
                  </a:lnTo>
                  <a:lnTo>
                    <a:pt x="44084" y="1487"/>
                  </a:lnTo>
                  <a:lnTo>
                    <a:pt x="35074" y="4720"/>
                  </a:lnTo>
                  <a:lnTo>
                    <a:pt x="26639" y="9614"/>
                  </a:lnTo>
                  <a:lnTo>
                    <a:pt x="19159" y="15976"/>
                  </a:lnTo>
                  <a:lnTo>
                    <a:pt x="12818" y="23685"/>
                  </a:lnTo>
                  <a:lnTo>
                    <a:pt x="7775" y="32759"/>
                  </a:lnTo>
                  <a:lnTo>
                    <a:pt x="3979" y="43083"/>
                  </a:lnTo>
                  <a:lnTo>
                    <a:pt x="1395" y="54268"/>
                  </a:lnTo>
                  <a:lnTo>
                    <a:pt x="93" y="65768"/>
                  </a:lnTo>
                  <a:lnTo>
                    <a:pt x="0" y="77233"/>
                  </a:lnTo>
                  <a:lnTo>
                    <a:pt x="1240" y="88201"/>
                  </a:lnTo>
                  <a:lnTo>
                    <a:pt x="4199" y="98034"/>
                  </a:lnTo>
                  <a:lnTo>
                    <a:pt x="8928" y="106482"/>
                  </a:lnTo>
                  <a:lnTo>
                    <a:pt x="15035" y="113153"/>
                  </a:lnTo>
                  <a:lnTo>
                    <a:pt x="21889" y="117361"/>
                  </a:lnTo>
                  <a:lnTo>
                    <a:pt x="29046" y="118963"/>
                  </a:lnTo>
                  <a:lnTo>
                    <a:pt x="36121" y="118107"/>
                  </a:lnTo>
                  <a:lnTo>
                    <a:pt x="42710" y="114958"/>
                  </a:lnTo>
                  <a:lnTo>
                    <a:pt x="48656" y="109844"/>
                  </a:lnTo>
                  <a:lnTo>
                    <a:pt x="53985" y="103177"/>
                  </a:lnTo>
                  <a:lnTo>
                    <a:pt x="58806" y="95348"/>
                  </a:lnTo>
                  <a:lnTo>
                    <a:pt x="63239" y="86682"/>
                  </a:lnTo>
                  <a:lnTo>
                    <a:pt x="67389" y="77426"/>
                  </a:lnTo>
                  <a:lnTo>
                    <a:pt x="71337" y="67760"/>
                  </a:lnTo>
                  <a:lnTo>
                    <a:pt x="75150" y="57886"/>
                  </a:lnTo>
                  <a:lnTo>
                    <a:pt x="79067" y="50394"/>
                  </a:lnTo>
                  <a:lnTo>
                    <a:pt x="82939" y="48472"/>
                  </a:lnTo>
                  <a:lnTo>
                    <a:pt x="86230" y="51156"/>
                  </a:lnTo>
                  <a:lnTo>
                    <a:pt x="89159" y="56831"/>
                  </a:lnTo>
                  <a:lnTo>
                    <a:pt x="92180" y="64343"/>
                  </a:lnTo>
                  <a:lnTo>
                    <a:pt x="95751" y="72975"/>
                  </a:lnTo>
                  <a:lnTo>
                    <a:pt x="100052" y="82280"/>
                  </a:lnTo>
                  <a:lnTo>
                    <a:pt x="105212" y="91343"/>
                  </a:lnTo>
                  <a:lnTo>
                    <a:pt x="111415" y="98776"/>
                  </a:lnTo>
                  <a:lnTo>
                    <a:pt x="118649" y="103964"/>
                  </a:lnTo>
                  <a:lnTo>
                    <a:pt x="126495" y="106949"/>
                  </a:lnTo>
                  <a:lnTo>
                    <a:pt x="135106" y="108249"/>
                  </a:lnTo>
                  <a:lnTo>
                    <a:pt x="146355" y="106856"/>
                  </a:lnTo>
                  <a:lnTo>
                    <a:pt x="163495" y="101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46675" y="2512954"/>
              <a:ext cx="126343" cy="124196"/>
            </a:xfrm>
            <a:custGeom>
              <a:avLst/>
              <a:gdLst/>
              <a:ahLst/>
              <a:cxnLst/>
              <a:rect l="0" t="0" r="0" b="0"/>
              <a:pathLst>
                <a:path w="126343" h="124196">
                  <a:moveTo>
                    <a:pt x="0" y="42115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5" y="76572"/>
                  </a:lnTo>
                  <a:lnTo>
                    <a:pt x="178" y="88561"/>
                  </a:lnTo>
                  <a:lnTo>
                    <a:pt x="826" y="100572"/>
                  </a:lnTo>
                  <a:lnTo>
                    <a:pt x="2060" y="112306"/>
                  </a:lnTo>
                  <a:lnTo>
                    <a:pt x="3173" y="121274"/>
                  </a:lnTo>
                  <a:lnTo>
                    <a:pt x="3329" y="124195"/>
                  </a:lnTo>
                  <a:lnTo>
                    <a:pt x="2889" y="121640"/>
                  </a:lnTo>
                  <a:lnTo>
                    <a:pt x="2272" y="115185"/>
                  </a:lnTo>
                  <a:lnTo>
                    <a:pt x="1689" y="106128"/>
                  </a:lnTo>
                  <a:lnTo>
                    <a:pt x="1213" y="95367"/>
                  </a:lnTo>
                  <a:lnTo>
                    <a:pt x="860" y="83499"/>
                  </a:lnTo>
                  <a:lnTo>
                    <a:pt x="943" y="71235"/>
                  </a:lnTo>
                  <a:lnTo>
                    <a:pt x="2054" y="59439"/>
                  </a:lnTo>
                  <a:lnTo>
                    <a:pt x="4436" y="48540"/>
                  </a:lnTo>
                  <a:lnTo>
                    <a:pt x="8171" y="38743"/>
                  </a:lnTo>
                  <a:lnTo>
                    <a:pt x="13353" y="30223"/>
                  </a:lnTo>
                  <a:lnTo>
                    <a:pt x="19882" y="22940"/>
                  </a:lnTo>
                  <a:lnTo>
                    <a:pt x="27689" y="16859"/>
                  </a:lnTo>
                  <a:lnTo>
                    <a:pt x="36824" y="12057"/>
                  </a:lnTo>
                  <a:lnTo>
                    <a:pt x="47185" y="8451"/>
                  </a:lnTo>
                  <a:lnTo>
                    <a:pt x="58525" y="5834"/>
                  </a:lnTo>
                  <a:lnTo>
                    <a:pt x="71961" y="3702"/>
                  </a:lnTo>
                  <a:lnTo>
                    <a:pt x="92029" y="18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57245" y="2639421"/>
              <a:ext cx="1094965" cy="41990"/>
            </a:xfrm>
            <a:custGeom>
              <a:avLst/>
              <a:gdLst/>
              <a:ahLst/>
              <a:cxnLst/>
              <a:rect l="0" t="0" r="0" b="0"/>
              <a:pathLst>
                <a:path w="1094965" h="41990">
                  <a:moveTo>
                    <a:pt x="0" y="41989"/>
                  </a:moveTo>
                  <a:lnTo>
                    <a:pt x="8869" y="39123"/>
                  </a:lnTo>
                  <a:lnTo>
                    <a:pt x="17855" y="36981"/>
                  </a:lnTo>
                  <a:lnTo>
                    <a:pt x="27850" y="35378"/>
                  </a:lnTo>
                  <a:lnTo>
                    <a:pt x="38831" y="34197"/>
                  </a:lnTo>
                  <a:lnTo>
                    <a:pt x="50643" y="33348"/>
                  </a:lnTo>
                  <a:lnTo>
                    <a:pt x="63097" y="32747"/>
                  </a:lnTo>
                  <a:lnTo>
                    <a:pt x="75862" y="32159"/>
                  </a:lnTo>
                  <a:lnTo>
                    <a:pt x="88495" y="31227"/>
                  </a:lnTo>
                  <a:lnTo>
                    <a:pt x="100767" y="29785"/>
                  </a:lnTo>
                  <a:lnTo>
                    <a:pt x="112803" y="28001"/>
                  </a:lnTo>
                  <a:lnTo>
                    <a:pt x="124957" y="26265"/>
                  </a:lnTo>
                  <a:lnTo>
                    <a:pt x="137429" y="24798"/>
                  </a:lnTo>
                  <a:lnTo>
                    <a:pt x="150094" y="23493"/>
                  </a:lnTo>
                  <a:lnTo>
                    <a:pt x="162605" y="22010"/>
                  </a:lnTo>
                  <a:lnTo>
                    <a:pt x="174768" y="20165"/>
                  </a:lnTo>
                  <a:lnTo>
                    <a:pt x="186717" y="18096"/>
                  </a:lnTo>
                  <a:lnTo>
                    <a:pt x="198806" y="16160"/>
                  </a:lnTo>
                  <a:lnTo>
                    <a:pt x="211236" y="14561"/>
                  </a:lnTo>
                  <a:lnTo>
                    <a:pt x="224042" y="13335"/>
                  </a:lnTo>
                  <a:lnTo>
                    <a:pt x="237178" y="12437"/>
                  </a:lnTo>
                  <a:lnTo>
                    <a:pt x="250574" y="11798"/>
                  </a:lnTo>
                  <a:lnTo>
                    <a:pt x="264165" y="11353"/>
                  </a:lnTo>
                  <a:lnTo>
                    <a:pt x="277895" y="11046"/>
                  </a:lnTo>
                  <a:lnTo>
                    <a:pt x="291723" y="10837"/>
                  </a:lnTo>
                  <a:lnTo>
                    <a:pt x="305618" y="10695"/>
                  </a:lnTo>
                  <a:lnTo>
                    <a:pt x="319560" y="10599"/>
                  </a:lnTo>
                  <a:lnTo>
                    <a:pt x="333534" y="10535"/>
                  </a:lnTo>
                  <a:lnTo>
                    <a:pt x="347528" y="10491"/>
                  </a:lnTo>
                  <a:lnTo>
                    <a:pt x="361538" y="10462"/>
                  </a:lnTo>
                  <a:lnTo>
                    <a:pt x="375551" y="10438"/>
                  </a:lnTo>
                  <a:lnTo>
                    <a:pt x="389404" y="10253"/>
                  </a:lnTo>
                  <a:lnTo>
                    <a:pt x="402785" y="9595"/>
                  </a:lnTo>
                  <a:lnTo>
                    <a:pt x="415568" y="8341"/>
                  </a:lnTo>
                  <a:lnTo>
                    <a:pt x="427950" y="6685"/>
                  </a:lnTo>
                  <a:lnTo>
                    <a:pt x="440337" y="5034"/>
                  </a:lnTo>
                  <a:lnTo>
                    <a:pt x="452971" y="3629"/>
                  </a:lnTo>
                  <a:lnTo>
                    <a:pt x="465914" y="2535"/>
                  </a:lnTo>
                  <a:lnTo>
                    <a:pt x="479144" y="1726"/>
                  </a:lnTo>
                  <a:lnTo>
                    <a:pt x="492607" y="1148"/>
                  </a:lnTo>
                  <a:lnTo>
                    <a:pt x="506412" y="743"/>
                  </a:lnTo>
                  <a:lnTo>
                    <a:pt x="520819" y="463"/>
                  </a:lnTo>
                  <a:lnTo>
                    <a:pt x="535915" y="272"/>
                  </a:lnTo>
                  <a:lnTo>
                    <a:pt x="551476" y="142"/>
                  </a:lnTo>
                  <a:lnTo>
                    <a:pt x="567074" y="54"/>
                  </a:lnTo>
                  <a:lnTo>
                    <a:pt x="582456" y="0"/>
                  </a:lnTo>
                  <a:lnTo>
                    <a:pt x="597547" y="133"/>
                  </a:lnTo>
                  <a:lnTo>
                    <a:pt x="612366" y="755"/>
                  </a:lnTo>
                  <a:lnTo>
                    <a:pt x="626961" y="1981"/>
                  </a:lnTo>
                  <a:lnTo>
                    <a:pt x="641219" y="3449"/>
                  </a:lnTo>
                  <a:lnTo>
                    <a:pt x="654880" y="4441"/>
                  </a:lnTo>
                  <a:lnTo>
                    <a:pt x="667854" y="4589"/>
                  </a:lnTo>
                  <a:lnTo>
                    <a:pt x="680366" y="4026"/>
                  </a:lnTo>
                  <a:lnTo>
                    <a:pt x="692841" y="3184"/>
                  </a:lnTo>
                  <a:lnTo>
                    <a:pt x="705539" y="2358"/>
                  </a:lnTo>
                  <a:lnTo>
                    <a:pt x="718695" y="1669"/>
                  </a:lnTo>
                  <a:lnTo>
                    <a:pt x="732599" y="1140"/>
                  </a:lnTo>
                  <a:lnTo>
                    <a:pt x="747320" y="757"/>
                  </a:lnTo>
                  <a:lnTo>
                    <a:pt x="762445" y="654"/>
                  </a:lnTo>
                  <a:lnTo>
                    <a:pt x="777211" y="1110"/>
                  </a:lnTo>
                  <a:lnTo>
                    <a:pt x="791218" y="2227"/>
                  </a:lnTo>
                  <a:lnTo>
                    <a:pt x="804569" y="3789"/>
                  </a:lnTo>
                  <a:lnTo>
                    <a:pt x="817682" y="5376"/>
                  </a:lnTo>
                  <a:lnTo>
                    <a:pt x="830838" y="6738"/>
                  </a:lnTo>
                  <a:lnTo>
                    <a:pt x="844149" y="7803"/>
                  </a:lnTo>
                  <a:lnTo>
                    <a:pt x="857633" y="8592"/>
                  </a:lnTo>
                  <a:lnTo>
                    <a:pt x="871266" y="9162"/>
                  </a:lnTo>
                  <a:lnTo>
                    <a:pt x="885018" y="9732"/>
                  </a:lnTo>
                  <a:lnTo>
                    <a:pt x="898855" y="10654"/>
                  </a:lnTo>
                  <a:lnTo>
                    <a:pt x="912761" y="12090"/>
                  </a:lnTo>
                  <a:lnTo>
                    <a:pt x="926878" y="13870"/>
                  </a:lnTo>
                  <a:lnTo>
                    <a:pt x="941501" y="15604"/>
                  </a:lnTo>
                  <a:lnTo>
                    <a:pt x="956745" y="17065"/>
                  </a:lnTo>
                  <a:lnTo>
                    <a:pt x="972407" y="18196"/>
                  </a:lnTo>
                  <a:lnTo>
                    <a:pt x="988075" y="19030"/>
                  </a:lnTo>
                  <a:lnTo>
                    <a:pt x="1003498" y="19626"/>
                  </a:lnTo>
                  <a:lnTo>
                    <a:pt x="1018584" y="20043"/>
                  </a:lnTo>
                  <a:lnTo>
                    <a:pt x="1035110" y="20376"/>
                  </a:lnTo>
                  <a:lnTo>
                    <a:pt x="1057876" y="20656"/>
                  </a:lnTo>
                  <a:lnTo>
                    <a:pt x="1094964" y="20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25909" y="2670882"/>
              <a:ext cx="67922" cy="168457"/>
            </a:xfrm>
            <a:custGeom>
              <a:avLst/>
              <a:gdLst/>
              <a:ahLst/>
              <a:cxnLst/>
              <a:rect l="0" t="0" r="0" b="0"/>
              <a:pathLst>
                <a:path w="67922" h="168457">
                  <a:moveTo>
                    <a:pt x="0" y="0"/>
                  </a:moveTo>
                  <a:lnTo>
                    <a:pt x="8735" y="3068"/>
                  </a:lnTo>
                  <a:lnTo>
                    <a:pt x="16441" y="7130"/>
                  </a:lnTo>
                  <a:lnTo>
                    <a:pt x="23842" y="12623"/>
                  </a:lnTo>
                  <a:lnTo>
                    <a:pt x="31104" y="19383"/>
                  </a:lnTo>
                  <a:lnTo>
                    <a:pt x="38283" y="27181"/>
                  </a:lnTo>
                  <a:lnTo>
                    <a:pt x="45399" y="35782"/>
                  </a:lnTo>
                  <a:lnTo>
                    <a:pt x="52144" y="45140"/>
                  </a:lnTo>
                  <a:lnTo>
                    <a:pt x="57914" y="55394"/>
                  </a:lnTo>
                  <a:lnTo>
                    <a:pt x="62454" y="66543"/>
                  </a:lnTo>
                  <a:lnTo>
                    <a:pt x="65671" y="78298"/>
                  </a:lnTo>
                  <a:lnTo>
                    <a:pt x="67461" y="90187"/>
                  </a:lnTo>
                  <a:lnTo>
                    <a:pt x="67921" y="101921"/>
                  </a:lnTo>
                  <a:lnTo>
                    <a:pt x="67110" y="113240"/>
                  </a:lnTo>
                  <a:lnTo>
                    <a:pt x="64981" y="123841"/>
                  </a:lnTo>
                  <a:lnTo>
                    <a:pt x="61630" y="133628"/>
                  </a:lnTo>
                  <a:lnTo>
                    <a:pt x="57384" y="142380"/>
                  </a:lnTo>
                  <a:lnTo>
                    <a:pt x="52195" y="150521"/>
                  </a:lnTo>
                  <a:lnTo>
                    <a:pt x="44489" y="158768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99608" y="2333970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73700"/>
                  </a:moveTo>
                  <a:lnTo>
                    <a:pt x="2934" y="64898"/>
                  </a:lnTo>
                  <a:lnTo>
                    <a:pt x="5716" y="56552"/>
                  </a:lnTo>
                  <a:lnTo>
                    <a:pt x="8611" y="47862"/>
                  </a:lnTo>
                  <a:lnTo>
                    <a:pt x="11490" y="39025"/>
                  </a:lnTo>
                  <a:lnTo>
                    <a:pt x="14318" y="29636"/>
                  </a:lnTo>
                  <a:lnTo>
                    <a:pt x="17347" y="17752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73307" y="2312913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115813"/>
                  </a:moveTo>
                  <a:lnTo>
                    <a:pt x="68" y="104145"/>
                  </a:lnTo>
                  <a:lnTo>
                    <a:pt x="708" y="93656"/>
                  </a:lnTo>
                  <a:lnTo>
                    <a:pt x="2004" y="83355"/>
                  </a:lnTo>
                  <a:lnTo>
                    <a:pt x="3864" y="73054"/>
                  </a:lnTo>
                  <a:lnTo>
                    <a:pt x="6181" y="62710"/>
                  </a:lnTo>
                  <a:lnTo>
                    <a:pt x="8842" y="52330"/>
                  </a:lnTo>
                  <a:lnTo>
                    <a:pt x="11604" y="42182"/>
                  </a:lnTo>
                  <a:lnTo>
                    <a:pt x="14363" y="31687"/>
                  </a:lnTo>
                  <a:lnTo>
                    <a:pt x="17357" y="18805"/>
                  </a:ln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80796" y="3372032"/>
            <a:ext cx="457999" cy="507939"/>
            <a:chOff x="180796" y="3372032"/>
            <a:chExt cx="457999" cy="507939"/>
          </a:xfrm>
        </p:grpSpPr>
        <p:sp>
          <p:nvSpPr>
            <p:cNvPr id="99" name="Freeform 98"/>
            <p:cNvSpPr/>
            <p:nvPr/>
          </p:nvSpPr>
          <p:spPr>
            <a:xfrm>
              <a:off x="326712" y="3483631"/>
              <a:ext cx="183311" cy="288421"/>
            </a:xfrm>
            <a:custGeom>
              <a:avLst/>
              <a:gdLst/>
              <a:ahLst/>
              <a:cxnLst/>
              <a:rect l="0" t="0" r="0" b="0"/>
              <a:pathLst>
                <a:path w="183311" h="288421">
                  <a:moveTo>
                    <a:pt x="42114" y="8803"/>
                  </a:moveTo>
                  <a:lnTo>
                    <a:pt x="39113" y="17537"/>
                  </a:lnTo>
                  <a:lnTo>
                    <a:pt x="35691" y="25244"/>
                  </a:lnTo>
                  <a:lnTo>
                    <a:pt x="31499" y="32650"/>
                  </a:lnTo>
                  <a:lnTo>
                    <a:pt x="26772" y="40084"/>
                  </a:lnTo>
                  <a:lnTo>
                    <a:pt x="21939" y="47911"/>
                  </a:lnTo>
                  <a:lnTo>
                    <a:pt x="17247" y="56256"/>
                  </a:lnTo>
                  <a:lnTo>
                    <a:pt x="12275" y="63869"/>
                  </a:lnTo>
                  <a:lnTo>
                    <a:pt x="6913" y="67481"/>
                  </a:lnTo>
                  <a:lnTo>
                    <a:pt x="2831" y="65833"/>
                  </a:lnTo>
                  <a:lnTo>
                    <a:pt x="1359" y="60921"/>
                  </a:lnTo>
                  <a:lnTo>
                    <a:pt x="2508" y="54243"/>
                  </a:lnTo>
                  <a:lnTo>
                    <a:pt x="6004" y="46811"/>
                  </a:lnTo>
                  <a:lnTo>
                    <a:pt x="11433" y="39172"/>
                  </a:lnTo>
                  <a:lnTo>
                    <a:pt x="18355" y="31564"/>
                  </a:lnTo>
                  <a:lnTo>
                    <a:pt x="26376" y="24063"/>
                  </a:lnTo>
                  <a:lnTo>
                    <a:pt x="35186" y="16693"/>
                  </a:lnTo>
                  <a:lnTo>
                    <a:pt x="44713" y="9928"/>
                  </a:lnTo>
                  <a:lnTo>
                    <a:pt x="55095" y="4666"/>
                  </a:lnTo>
                  <a:lnTo>
                    <a:pt x="66326" y="1286"/>
                  </a:lnTo>
                  <a:lnTo>
                    <a:pt x="77801" y="0"/>
                  </a:lnTo>
                  <a:lnTo>
                    <a:pt x="88440" y="1107"/>
                  </a:lnTo>
                  <a:lnTo>
                    <a:pt x="97703" y="4521"/>
                  </a:lnTo>
                  <a:lnTo>
                    <a:pt x="105565" y="9880"/>
                  </a:lnTo>
                  <a:lnTo>
                    <a:pt x="112236" y="16749"/>
                  </a:lnTo>
                  <a:lnTo>
                    <a:pt x="117973" y="24737"/>
                  </a:lnTo>
                  <a:lnTo>
                    <a:pt x="122691" y="33688"/>
                  </a:lnTo>
                  <a:lnTo>
                    <a:pt x="125972" y="43673"/>
                  </a:lnTo>
                  <a:lnTo>
                    <a:pt x="127698" y="54643"/>
                  </a:lnTo>
                  <a:lnTo>
                    <a:pt x="127877" y="66280"/>
                  </a:lnTo>
                  <a:lnTo>
                    <a:pt x="126477" y="78090"/>
                  </a:lnTo>
                  <a:lnTo>
                    <a:pt x="123640" y="89771"/>
                  </a:lnTo>
                  <a:lnTo>
                    <a:pt x="119464" y="101055"/>
                  </a:lnTo>
                  <a:lnTo>
                    <a:pt x="113920" y="111634"/>
                  </a:lnTo>
                  <a:lnTo>
                    <a:pt x="107119" y="121409"/>
                  </a:lnTo>
                  <a:lnTo>
                    <a:pt x="99283" y="130295"/>
                  </a:lnTo>
                  <a:lnTo>
                    <a:pt x="90654" y="138125"/>
                  </a:lnTo>
                  <a:lnTo>
                    <a:pt x="81494" y="144871"/>
                  </a:lnTo>
                  <a:lnTo>
                    <a:pt x="73810" y="149191"/>
                  </a:lnTo>
                  <a:lnTo>
                    <a:pt x="70763" y="150149"/>
                  </a:lnTo>
                  <a:lnTo>
                    <a:pt x="72833" y="149642"/>
                  </a:lnTo>
                  <a:lnTo>
                    <a:pt x="78853" y="148784"/>
                  </a:lnTo>
                  <a:lnTo>
                    <a:pt x="87587" y="147971"/>
                  </a:lnTo>
                  <a:lnTo>
                    <a:pt x="98119" y="147319"/>
                  </a:lnTo>
                  <a:lnTo>
                    <a:pt x="109671" y="146998"/>
                  </a:lnTo>
                  <a:lnTo>
                    <a:pt x="121529" y="147290"/>
                  </a:lnTo>
                  <a:lnTo>
                    <a:pt x="133288" y="148301"/>
                  </a:lnTo>
                  <a:lnTo>
                    <a:pt x="144481" y="150299"/>
                  </a:lnTo>
                  <a:lnTo>
                    <a:pt x="154477" y="153773"/>
                  </a:lnTo>
                  <a:lnTo>
                    <a:pt x="163050" y="158859"/>
                  </a:lnTo>
                  <a:lnTo>
                    <a:pt x="170147" y="165547"/>
                  </a:lnTo>
                  <a:lnTo>
                    <a:pt x="175707" y="173856"/>
                  </a:lnTo>
                  <a:lnTo>
                    <a:pt x="179849" y="183626"/>
                  </a:lnTo>
                  <a:lnTo>
                    <a:pt x="182497" y="194422"/>
                  </a:lnTo>
                  <a:lnTo>
                    <a:pt x="183310" y="205651"/>
                  </a:lnTo>
                  <a:lnTo>
                    <a:pt x="182266" y="216936"/>
                  </a:lnTo>
                  <a:lnTo>
                    <a:pt x="179618" y="227950"/>
                  </a:lnTo>
                  <a:lnTo>
                    <a:pt x="175707" y="238347"/>
                  </a:lnTo>
                  <a:lnTo>
                    <a:pt x="170852" y="247999"/>
                  </a:lnTo>
                  <a:lnTo>
                    <a:pt x="165153" y="256803"/>
                  </a:lnTo>
                  <a:lnTo>
                    <a:pt x="158505" y="264578"/>
                  </a:lnTo>
                  <a:lnTo>
                    <a:pt x="150919" y="271325"/>
                  </a:lnTo>
                  <a:lnTo>
                    <a:pt x="142368" y="277027"/>
                  </a:lnTo>
                  <a:lnTo>
                    <a:pt x="132718" y="281568"/>
                  </a:lnTo>
                  <a:lnTo>
                    <a:pt x="122005" y="284990"/>
                  </a:lnTo>
                  <a:lnTo>
                    <a:pt x="110556" y="287307"/>
                  </a:lnTo>
                  <a:lnTo>
                    <a:pt x="98878" y="288420"/>
                  </a:lnTo>
                  <a:lnTo>
                    <a:pt x="87281" y="288393"/>
                  </a:lnTo>
                  <a:lnTo>
                    <a:pt x="75715" y="287410"/>
                  </a:lnTo>
                  <a:lnTo>
                    <a:pt x="63884" y="285687"/>
                  </a:lnTo>
                  <a:lnTo>
                    <a:pt x="51645" y="283425"/>
                  </a:lnTo>
                  <a:lnTo>
                    <a:pt x="39601" y="280931"/>
                  </a:lnTo>
                  <a:lnTo>
                    <a:pt x="27829" y="278381"/>
                  </a:lnTo>
                  <a:lnTo>
                    <a:pt x="15293" y="275556"/>
                  </a:lnTo>
                  <a:lnTo>
                    <a:pt x="0" y="272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0796" y="3372032"/>
              <a:ext cx="457999" cy="507939"/>
            </a:xfrm>
            <a:custGeom>
              <a:avLst/>
              <a:gdLst/>
              <a:ahLst/>
              <a:cxnLst/>
              <a:rect l="0" t="0" r="0" b="0"/>
              <a:pathLst>
                <a:path w="457999" h="507939">
                  <a:moveTo>
                    <a:pt x="314372" y="36173"/>
                  </a:moveTo>
                  <a:lnTo>
                    <a:pt x="305571" y="33173"/>
                  </a:lnTo>
                  <a:lnTo>
                    <a:pt x="297224" y="29751"/>
                  </a:lnTo>
                  <a:lnTo>
                    <a:pt x="288525" y="25568"/>
                  </a:lnTo>
                  <a:lnTo>
                    <a:pt x="279404" y="21187"/>
                  </a:lnTo>
                  <a:lnTo>
                    <a:pt x="269909" y="17651"/>
                  </a:lnTo>
                  <a:lnTo>
                    <a:pt x="260117" y="15479"/>
                  </a:lnTo>
                  <a:lnTo>
                    <a:pt x="250103" y="14694"/>
                  </a:lnTo>
                  <a:lnTo>
                    <a:pt x="239929" y="15086"/>
                  </a:lnTo>
                  <a:lnTo>
                    <a:pt x="229643" y="16389"/>
                  </a:lnTo>
                  <a:lnTo>
                    <a:pt x="219279" y="18366"/>
                  </a:lnTo>
                  <a:lnTo>
                    <a:pt x="208861" y="20822"/>
                  </a:lnTo>
                  <a:lnTo>
                    <a:pt x="198412" y="23619"/>
                  </a:lnTo>
                  <a:lnTo>
                    <a:pt x="188106" y="26815"/>
                  </a:lnTo>
                  <a:lnTo>
                    <a:pt x="178260" y="30646"/>
                  </a:lnTo>
                  <a:lnTo>
                    <a:pt x="169002" y="35189"/>
                  </a:lnTo>
                  <a:lnTo>
                    <a:pt x="160141" y="40376"/>
                  </a:lnTo>
                  <a:lnTo>
                    <a:pt x="151271" y="46083"/>
                  </a:lnTo>
                  <a:lnTo>
                    <a:pt x="142157" y="52183"/>
                  </a:lnTo>
                  <a:lnTo>
                    <a:pt x="132898" y="58566"/>
                  </a:lnTo>
                  <a:lnTo>
                    <a:pt x="123829" y="65151"/>
                  </a:lnTo>
                  <a:lnTo>
                    <a:pt x="115134" y="71879"/>
                  </a:lnTo>
                  <a:lnTo>
                    <a:pt x="106837" y="78872"/>
                  </a:lnTo>
                  <a:lnTo>
                    <a:pt x="98886" y="86405"/>
                  </a:lnTo>
                  <a:lnTo>
                    <a:pt x="91200" y="94587"/>
                  </a:lnTo>
                  <a:lnTo>
                    <a:pt x="83547" y="103371"/>
                  </a:lnTo>
                  <a:lnTo>
                    <a:pt x="75563" y="112645"/>
                  </a:lnTo>
                  <a:lnTo>
                    <a:pt x="67084" y="122298"/>
                  </a:lnTo>
                  <a:lnTo>
                    <a:pt x="58438" y="132390"/>
                  </a:lnTo>
                  <a:lnTo>
                    <a:pt x="50320" y="143150"/>
                  </a:lnTo>
                  <a:lnTo>
                    <a:pt x="43085" y="154644"/>
                  </a:lnTo>
                  <a:lnTo>
                    <a:pt x="36755" y="166634"/>
                  </a:lnTo>
                  <a:lnTo>
                    <a:pt x="31194" y="178681"/>
                  </a:lnTo>
                  <a:lnTo>
                    <a:pt x="26233" y="190526"/>
                  </a:lnTo>
                  <a:lnTo>
                    <a:pt x="21714" y="202089"/>
                  </a:lnTo>
                  <a:lnTo>
                    <a:pt x="17511" y="213387"/>
                  </a:lnTo>
                  <a:lnTo>
                    <a:pt x="13534" y="224472"/>
                  </a:lnTo>
                  <a:lnTo>
                    <a:pt x="9877" y="235560"/>
                  </a:lnTo>
                  <a:lnTo>
                    <a:pt x="6800" y="247006"/>
                  </a:lnTo>
                  <a:lnTo>
                    <a:pt x="4399" y="258971"/>
                  </a:lnTo>
                  <a:lnTo>
                    <a:pt x="2618" y="271449"/>
                  </a:lnTo>
                  <a:lnTo>
                    <a:pt x="1340" y="284358"/>
                  </a:lnTo>
                  <a:lnTo>
                    <a:pt x="447" y="297599"/>
                  </a:lnTo>
                  <a:lnTo>
                    <a:pt x="0" y="311085"/>
                  </a:lnTo>
                  <a:lnTo>
                    <a:pt x="224" y="324743"/>
                  </a:lnTo>
                  <a:lnTo>
                    <a:pt x="1188" y="338518"/>
                  </a:lnTo>
                  <a:lnTo>
                    <a:pt x="2819" y="352208"/>
                  </a:lnTo>
                  <a:lnTo>
                    <a:pt x="4984" y="365480"/>
                  </a:lnTo>
                  <a:lnTo>
                    <a:pt x="7557" y="378186"/>
                  </a:lnTo>
                  <a:lnTo>
                    <a:pt x="10589" y="390346"/>
                  </a:lnTo>
                  <a:lnTo>
                    <a:pt x="14302" y="402052"/>
                  </a:lnTo>
                  <a:lnTo>
                    <a:pt x="18763" y="413405"/>
                  </a:lnTo>
                  <a:lnTo>
                    <a:pt x="23894" y="424337"/>
                  </a:lnTo>
                  <a:lnTo>
                    <a:pt x="29563" y="434610"/>
                  </a:lnTo>
                  <a:lnTo>
                    <a:pt x="35636" y="444154"/>
                  </a:lnTo>
                  <a:lnTo>
                    <a:pt x="42002" y="453039"/>
                  </a:lnTo>
                  <a:lnTo>
                    <a:pt x="48575" y="461392"/>
                  </a:lnTo>
                  <a:lnTo>
                    <a:pt x="55295" y="469343"/>
                  </a:lnTo>
                  <a:lnTo>
                    <a:pt x="62283" y="476836"/>
                  </a:lnTo>
                  <a:lnTo>
                    <a:pt x="69812" y="483648"/>
                  </a:lnTo>
                  <a:lnTo>
                    <a:pt x="77996" y="489709"/>
                  </a:lnTo>
                  <a:lnTo>
                    <a:pt x="86952" y="494932"/>
                  </a:lnTo>
                  <a:lnTo>
                    <a:pt x="96874" y="499143"/>
                  </a:lnTo>
                  <a:lnTo>
                    <a:pt x="107779" y="502345"/>
                  </a:lnTo>
                  <a:lnTo>
                    <a:pt x="119696" y="504681"/>
                  </a:lnTo>
                  <a:lnTo>
                    <a:pt x="132752" y="506340"/>
                  </a:lnTo>
                  <a:lnTo>
                    <a:pt x="146897" y="507487"/>
                  </a:lnTo>
                  <a:lnTo>
                    <a:pt x="161632" y="507938"/>
                  </a:lnTo>
                  <a:lnTo>
                    <a:pt x="176136" y="507183"/>
                  </a:lnTo>
                  <a:lnTo>
                    <a:pt x="189961" y="505049"/>
                  </a:lnTo>
                  <a:lnTo>
                    <a:pt x="203022" y="501819"/>
                  </a:lnTo>
                  <a:lnTo>
                    <a:pt x="215407" y="498042"/>
                  </a:lnTo>
                  <a:lnTo>
                    <a:pt x="227257" y="494086"/>
                  </a:lnTo>
                  <a:lnTo>
                    <a:pt x="238708" y="489804"/>
                  </a:lnTo>
                  <a:lnTo>
                    <a:pt x="249871" y="484645"/>
                  </a:lnTo>
                  <a:lnTo>
                    <a:pt x="260833" y="478364"/>
                  </a:lnTo>
                  <a:lnTo>
                    <a:pt x="271656" y="471181"/>
                  </a:lnTo>
                  <a:lnTo>
                    <a:pt x="282383" y="463587"/>
                  </a:lnTo>
                  <a:lnTo>
                    <a:pt x="293040" y="455918"/>
                  </a:lnTo>
                  <a:lnTo>
                    <a:pt x="303485" y="448158"/>
                  </a:lnTo>
                  <a:lnTo>
                    <a:pt x="313425" y="440042"/>
                  </a:lnTo>
                  <a:lnTo>
                    <a:pt x="322741" y="431442"/>
                  </a:lnTo>
                  <a:lnTo>
                    <a:pt x="331471" y="422530"/>
                  </a:lnTo>
                  <a:lnTo>
                    <a:pt x="339721" y="413695"/>
                  </a:lnTo>
                  <a:lnTo>
                    <a:pt x="347605" y="405152"/>
                  </a:lnTo>
                  <a:lnTo>
                    <a:pt x="355223" y="396788"/>
                  </a:lnTo>
                  <a:lnTo>
                    <a:pt x="362652" y="388259"/>
                  </a:lnTo>
                  <a:lnTo>
                    <a:pt x="369950" y="379367"/>
                  </a:lnTo>
                  <a:lnTo>
                    <a:pt x="377158" y="369920"/>
                  </a:lnTo>
                  <a:lnTo>
                    <a:pt x="384304" y="359660"/>
                  </a:lnTo>
                  <a:lnTo>
                    <a:pt x="391408" y="348530"/>
                  </a:lnTo>
                  <a:lnTo>
                    <a:pt x="398485" y="336630"/>
                  </a:lnTo>
                  <a:lnTo>
                    <a:pt x="405542" y="324118"/>
                  </a:lnTo>
                  <a:lnTo>
                    <a:pt x="412582" y="311150"/>
                  </a:lnTo>
                  <a:lnTo>
                    <a:pt x="419445" y="298021"/>
                  </a:lnTo>
                  <a:lnTo>
                    <a:pt x="425827" y="285133"/>
                  </a:lnTo>
                  <a:lnTo>
                    <a:pt x="431601" y="272685"/>
                  </a:lnTo>
                  <a:lnTo>
                    <a:pt x="436799" y="260530"/>
                  </a:lnTo>
                  <a:lnTo>
                    <a:pt x="441525" y="248295"/>
                  </a:lnTo>
                  <a:lnTo>
                    <a:pt x="445886" y="235764"/>
                  </a:lnTo>
                  <a:lnTo>
                    <a:pt x="449815" y="222888"/>
                  </a:lnTo>
                  <a:lnTo>
                    <a:pt x="453082" y="209705"/>
                  </a:lnTo>
                  <a:lnTo>
                    <a:pt x="455610" y="196276"/>
                  </a:lnTo>
                  <a:lnTo>
                    <a:pt x="457308" y="182664"/>
                  </a:lnTo>
                  <a:lnTo>
                    <a:pt x="457998" y="168920"/>
                  </a:lnTo>
                  <a:lnTo>
                    <a:pt x="457679" y="155086"/>
                  </a:lnTo>
                  <a:lnTo>
                    <a:pt x="456328" y="141357"/>
                  </a:lnTo>
                  <a:lnTo>
                    <a:pt x="453826" y="128059"/>
                  </a:lnTo>
                  <a:lnTo>
                    <a:pt x="450222" y="115337"/>
                  </a:lnTo>
                  <a:lnTo>
                    <a:pt x="445854" y="103165"/>
                  </a:lnTo>
                  <a:lnTo>
                    <a:pt x="441238" y="91452"/>
                  </a:lnTo>
                  <a:lnTo>
                    <a:pt x="436684" y="80093"/>
                  </a:lnTo>
                  <a:lnTo>
                    <a:pt x="431984" y="69159"/>
                  </a:lnTo>
                  <a:lnTo>
                    <a:pt x="426537" y="58882"/>
                  </a:lnTo>
                  <a:lnTo>
                    <a:pt x="420050" y="49337"/>
                  </a:lnTo>
                  <a:lnTo>
                    <a:pt x="412386" y="40451"/>
                  </a:lnTo>
                  <a:lnTo>
                    <a:pt x="403406" y="32096"/>
                  </a:lnTo>
                  <a:lnTo>
                    <a:pt x="393174" y="24150"/>
                  </a:lnTo>
                  <a:lnTo>
                    <a:pt x="381895" y="16830"/>
                  </a:lnTo>
                  <a:lnTo>
                    <a:pt x="369807" y="10666"/>
                  </a:lnTo>
                  <a:lnTo>
                    <a:pt x="357129" y="5857"/>
                  </a:lnTo>
                  <a:lnTo>
                    <a:pt x="344194" y="2460"/>
                  </a:lnTo>
                  <a:lnTo>
                    <a:pt x="331439" y="545"/>
                  </a:lnTo>
                  <a:lnTo>
                    <a:pt x="319069" y="0"/>
                  </a:lnTo>
                  <a:lnTo>
                    <a:pt x="306628" y="582"/>
                  </a:lnTo>
                  <a:lnTo>
                    <a:pt x="293136" y="2027"/>
                  </a:lnTo>
                  <a:lnTo>
                    <a:pt x="278152" y="4100"/>
                  </a:lnTo>
                  <a:lnTo>
                    <a:pt x="262617" y="6465"/>
                  </a:lnTo>
                  <a:lnTo>
                    <a:pt x="247060" y="8914"/>
                  </a:lnTo>
                  <a:lnTo>
                    <a:pt x="230108" y="11656"/>
                  </a:lnTo>
                  <a:lnTo>
                    <a:pt x="209087" y="15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11023" y="3323177"/>
            <a:ext cx="800167" cy="621983"/>
            <a:chOff x="811023" y="3323177"/>
            <a:chExt cx="800167" cy="621983"/>
          </a:xfrm>
        </p:grpSpPr>
        <p:sp>
          <p:nvSpPr>
            <p:cNvPr id="102" name="Freeform 101"/>
            <p:cNvSpPr/>
            <p:nvPr/>
          </p:nvSpPr>
          <p:spPr>
            <a:xfrm>
              <a:off x="916308" y="3429263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0" y="126376"/>
                  </a:lnTo>
                  <a:lnTo>
                    <a:pt x="0" y="143906"/>
                  </a:lnTo>
                  <a:lnTo>
                    <a:pt x="0" y="161373"/>
                  </a:lnTo>
                  <a:lnTo>
                    <a:pt x="4" y="178303"/>
                  </a:lnTo>
                  <a:lnTo>
                    <a:pt x="177" y="194417"/>
                  </a:lnTo>
                  <a:lnTo>
                    <a:pt x="826" y="209465"/>
                  </a:lnTo>
                  <a:lnTo>
                    <a:pt x="2074" y="223445"/>
                  </a:lnTo>
                  <a:lnTo>
                    <a:pt x="3727" y="236832"/>
                  </a:lnTo>
                  <a:lnTo>
                    <a:pt x="5375" y="250443"/>
                  </a:lnTo>
                  <a:lnTo>
                    <a:pt x="6778" y="264718"/>
                  </a:lnTo>
                  <a:lnTo>
                    <a:pt x="7871" y="279581"/>
                  </a:lnTo>
                  <a:lnTo>
                    <a:pt x="8679" y="294639"/>
                  </a:lnTo>
                  <a:lnTo>
                    <a:pt x="9257" y="309608"/>
                  </a:lnTo>
                  <a:lnTo>
                    <a:pt x="9662" y="323976"/>
                  </a:lnTo>
                  <a:lnTo>
                    <a:pt x="9987" y="338444"/>
                  </a:lnTo>
                  <a:lnTo>
                    <a:pt x="10259" y="355397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1023" y="3391517"/>
              <a:ext cx="290076" cy="469415"/>
            </a:xfrm>
            <a:custGeom>
              <a:avLst/>
              <a:gdLst/>
              <a:ahLst/>
              <a:cxnLst/>
              <a:rect l="0" t="0" r="0" b="0"/>
              <a:pathLst>
                <a:path w="290076" h="469415">
                  <a:moveTo>
                    <a:pt x="10528" y="79860"/>
                  </a:moveTo>
                  <a:lnTo>
                    <a:pt x="13529" y="71125"/>
                  </a:lnTo>
                  <a:lnTo>
                    <a:pt x="16952" y="63419"/>
                  </a:lnTo>
                  <a:lnTo>
                    <a:pt x="21152" y="56017"/>
                  </a:lnTo>
                  <a:lnTo>
                    <a:pt x="26225" y="48756"/>
                  </a:lnTo>
                  <a:lnTo>
                    <a:pt x="32355" y="41577"/>
                  </a:lnTo>
                  <a:lnTo>
                    <a:pt x="39543" y="34456"/>
                  </a:lnTo>
                  <a:lnTo>
                    <a:pt x="47803" y="27539"/>
                  </a:lnTo>
                  <a:lnTo>
                    <a:pt x="57246" y="21120"/>
                  </a:lnTo>
                  <a:lnTo>
                    <a:pt x="67820" y="15327"/>
                  </a:lnTo>
                  <a:lnTo>
                    <a:pt x="79343" y="10285"/>
                  </a:lnTo>
                  <a:lnTo>
                    <a:pt x="91600" y="6196"/>
                  </a:lnTo>
                  <a:lnTo>
                    <a:pt x="104396" y="3081"/>
                  </a:lnTo>
                  <a:lnTo>
                    <a:pt x="117411" y="973"/>
                  </a:lnTo>
                  <a:lnTo>
                    <a:pt x="130221" y="0"/>
                  </a:lnTo>
                  <a:lnTo>
                    <a:pt x="142608" y="125"/>
                  </a:lnTo>
                  <a:lnTo>
                    <a:pt x="154383" y="1344"/>
                  </a:lnTo>
                  <a:lnTo>
                    <a:pt x="165299" y="3757"/>
                  </a:lnTo>
                  <a:lnTo>
                    <a:pt x="175308" y="7306"/>
                  </a:lnTo>
                  <a:lnTo>
                    <a:pt x="184522" y="11807"/>
                  </a:lnTo>
                  <a:lnTo>
                    <a:pt x="193106" y="17044"/>
                  </a:lnTo>
                  <a:lnTo>
                    <a:pt x="201209" y="22834"/>
                  </a:lnTo>
                  <a:lnTo>
                    <a:pt x="208636" y="29347"/>
                  </a:lnTo>
                  <a:lnTo>
                    <a:pt x="214873" y="37083"/>
                  </a:lnTo>
                  <a:lnTo>
                    <a:pt x="219730" y="46211"/>
                  </a:lnTo>
                  <a:lnTo>
                    <a:pt x="223161" y="56444"/>
                  </a:lnTo>
                  <a:lnTo>
                    <a:pt x="225097" y="67230"/>
                  </a:lnTo>
                  <a:lnTo>
                    <a:pt x="225652" y="78192"/>
                  </a:lnTo>
                  <a:lnTo>
                    <a:pt x="224908" y="89316"/>
                  </a:lnTo>
                  <a:lnTo>
                    <a:pt x="222820" y="100842"/>
                  </a:lnTo>
                  <a:lnTo>
                    <a:pt x="219494" y="112881"/>
                  </a:lnTo>
                  <a:lnTo>
                    <a:pt x="215144" y="125085"/>
                  </a:lnTo>
                  <a:lnTo>
                    <a:pt x="210008" y="136751"/>
                  </a:lnTo>
                  <a:lnTo>
                    <a:pt x="204291" y="147525"/>
                  </a:lnTo>
                  <a:lnTo>
                    <a:pt x="197996" y="157387"/>
                  </a:lnTo>
                  <a:lnTo>
                    <a:pt x="190939" y="166472"/>
                  </a:lnTo>
                  <a:lnTo>
                    <a:pt x="183085" y="174954"/>
                  </a:lnTo>
                  <a:lnTo>
                    <a:pt x="174692" y="182990"/>
                  </a:lnTo>
                  <a:lnTo>
                    <a:pt x="166212" y="190707"/>
                  </a:lnTo>
                  <a:lnTo>
                    <a:pt x="157946" y="198148"/>
                  </a:lnTo>
                  <a:lnTo>
                    <a:pt x="151070" y="203496"/>
                  </a:lnTo>
                  <a:lnTo>
                    <a:pt x="147559" y="204740"/>
                  </a:lnTo>
                  <a:lnTo>
                    <a:pt x="147909" y="203204"/>
                  </a:lnTo>
                  <a:lnTo>
                    <a:pt x="151398" y="200301"/>
                  </a:lnTo>
                  <a:lnTo>
                    <a:pt x="157146" y="197154"/>
                  </a:lnTo>
                  <a:lnTo>
                    <a:pt x="164453" y="194758"/>
                  </a:lnTo>
                  <a:lnTo>
                    <a:pt x="172824" y="193540"/>
                  </a:lnTo>
                  <a:lnTo>
                    <a:pt x="182077" y="193660"/>
                  </a:lnTo>
                  <a:lnTo>
                    <a:pt x="192285" y="195238"/>
                  </a:lnTo>
                  <a:lnTo>
                    <a:pt x="203411" y="198185"/>
                  </a:lnTo>
                  <a:lnTo>
                    <a:pt x="214986" y="202429"/>
                  </a:lnTo>
                  <a:lnTo>
                    <a:pt x="226226" y="208016"/>
                  </a:lnTo>
                  <a:lnTo>
                    <a:pt x="236707" y="214845"/>
                  </a:lnTo>
                  <a:lnTo>
                    <a:pt x="246202" y="222698"/>
                  </a:lnTo>
                  <a:lnTo>
                    <a:pt x="254507" y="231339"/>
                  </a:lnTo>
                  <a:lnTo>
                    <a:pt x="261648" y="240562"/>
                  </a:lnTo>
                  <a:lnTo>
                    <a:pt x="267799" y="250365"/>
                  </a:lnTo>
                  <a:lnTo>
                    <a:pt x="273181" y="260930"/>
                  </a:lnTo>
                  <a:lnTo>
                    <a:pt x="277989" y="272298"/>
                  </a:lnTo>
                  <a:lnTo>
                    <a:pt x="282221" y="284372"/>
                  </a:lnTo>
                  <a:lnTo>
                    <a:pt x="285693" y="297010"/>
                  </a:lnTo>
                  <a:lnTo>
                    <a:pt x="288354" y="310065"/>
                  </a:lnTo>
                  <a:lnTo>
                    <a:pt x="289971" y="323254"/>
                  </a:lnTo>
                  <a:lnTo>
                    <a:pt x="290075" y="336182"/>
                  </a:lnTo>
                  <a:lnTo>
                    <a:pt x="288543" y="348650"/>
                  </a:lnTo>
                  <a:lnTo>
                    <a:pt x="285395" y="360478"/>
                  </a:lnTo>
                  <a:lnTo>
                    <a:pt x="280615" y="371429"/>
                  </a:lnTo>
                  <a:lnTo>
                    <a:pt x="274358" y="381462"/>
                  </a:lnTo>
                  <a:lnTo>
                    <a:pt x="266735" y="390693"/>
                  </a:lnTo>
                  <a:lnTo>
                    <a:pt x="257723" y="399287"/>
                  </a:lnTo>
                  <a:lnTo>
                    <a:pt x="247437" y="407401"/>
                  </a:lnTo>
                  <a:lnTo>
                    <a:pt x="235937" y="415006"/>
                  </a:lnTo>
                  <a:lnTo>
                    <a:pt x="223163" y="421894"/>
                  </a:lnTo>
                  <a:lnTo>
                    <a:pt x="209198" y="428006"/>
                  </a:lnTo>
                  <a:lnTo>
                    <a:pt x="194244" y="433264"/>
                  </a:lnTo>
                  <a:lnTo>
                    <a:pt x="178528" y="437498"/>
                  </a:lnTo>
                  <a:lnTo>
                    <a:pt x="162257" y="440719"/>
                  </a:lnTo>
                  <a:lnTo>
                    <a:pt x="145756" y="443239"/>
                  </a:lnTo>
                  <a:lnTo>
                    <a:pt x="129452" y="445553"/>
                  </a:lnTo>
                  <a:lnTo>
                    <a:pt x="113560" y="447968"/>
                  </a:lnTo>
                  <a:lnTo>
                    <a:pt x="98109" y="450592"/>
                  </a:lnTo>
                  <a:lnTo>
                    <a:pt x="83041" y="453433"/>
                  </a:lnTo>
                  <a:lnTo>
                    <a:pt x="68285" y="456454"/>
                  </a:lnTo>
                  <a:lnTo>
                    <a:pt x="54178" y="459460"/>
                  </a:lnTo>
                  <a:lnTo>
                    <a:pt x="39970" y="462410"/>
                  </a:lnTo>
                  <a:lnTo>
                    <a:pt x="23295" y="465561"/>
                  </a:lnTo>
                  <a:lnTo>
                    <a:pt x="0" y="469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25595" y="3636238"/>
              <a:ext cx="140400" cy="169115"/>
            </a:xfrm>
            <a:custGeom>
              <a:avLst/>
              <a:gdLst/>
              <a:ahLst/>
              <a:cxnLst/>
              <a:rect l="0" t="0" r="0" b="0"/>
              <a:pathLst>
                <a:path w="140400" h="169115">
                  <a:moveTo>
                    <a:pt x="74982" y="3595"/>
                  </a:moveTo>
                  <a:lnTo>
                    <a:pt x="66248" y="862"/>
                  </a:lnTo>
                  <a:lnTo>
                    <a:pt x="58541" y="0"/>
                  </a:lnTo>
                  <a:lnTo>
                    <a:pt x="51139" y="995"/>
                  </a:lnTo>
                  <a:lnTo>
                    <a:pt x="43878" y="3707"/>
                  </a:lnTo>
                  <a:lnTo>
                    <a:pt x="36700" y="8140"/>
                  </a:lnTo>
                  <a:lnTo>
                    <a:pt x="29579" y="14133"/>
                  </a:lnTo>
                  <a:lnTo>
                    <a:pt x="22661" y="21565"/>
                  </a:lnTo>
                  <a:lnTo>
                    <a:pt x="16243" y="30439"/>
                  </a:lnTo>
                  <a:lnTo>
                    <a:pt x="10454" y="40625"/>
                  </a:lnTo>
                  <a:lnTo>
                    <a:pt x="5585" y="51887"/>
                  </a:lnTo>
                  <a:lnTo>
                    <a:pt x="2145" y="63968"/>
                  </a:lnTo>
                  <a:lnTo>
                    <a:pt x="283" y="76645"/>
                  </a:lnTo>
                  <a:lnTo>
                    <a:pt x="0" y="89581"/>
                  </a:lnTo>
                  <a:lnTo>
                    <a:pt x="1323" y="102337"/>
                  </a:lnTo>
                  <a:lnTo>
                    <a:pt x="4105" y="114689"/>
                  </a:lnTo>
                  <a:lnTo>
                    <a:pt x="8242" y="126441"/>
                  </a:lnTo>
                  <a:lnTo>
                    <a:pt x="13760" y="137340"/>
                  </a:lnTo>
                  <a:lnTo>
                    <a:pt x="20543" y="147325"/>
                  </a:lnTo>
                  <a:lnTo>
                    <a:pt x="28366" y="156014"/>
                  </a:lnTo>
                  <a:lnTo>
                    <a:pt x="36988" y="162647"/>
                  </a:lnTo>
                  <a:lnTo>
                    <a:pt x="46189" y="166993"/>
                  </a:lnTo>
                  <a:lnTo>
                    <a:pt x="55637" y="169114"/>
                  </a:lnTo>
                  <a:lnTo>
                    <a:pt x="64900" y="169108"/>
                  </a:lnTo>
                  <a:lnTo>
                    <a:pt x="73757" y="167253"/>
                  </a:lnTo>
                  <a:lnTo>
                    <a:pt x="82178" y="163927"/>
                  </a:lnTo>
                  <a:lnTo>
                    <a:pt x="90221" y="159494"/>
                  </a:lnTo>
                  <a:lnTo>
                    <a:pt x="97962" y="154256"/>
                  </a:lnTo>
                  <a:lnTo>
                    <a:pt x="105314" y="148286"/>
                  </a:lnTo>
                  <a:lnTo>
                    <a:pt x="112033" y="141448"/>
                  </a:lnTo>
                  <a:lnTo>
                    <a:pt x="118036" y="133736"/>
                  </a:lnTo>
                  <a:lnTo>
                    <a:pt x="123391" y="125268"/>
                  </a:lnTo>
                  <a:lnTo>
                    <a:pt x="128222" y="116206"/>
                  </a:lnTo>
                  <a:lnTo>
                    <a:pt x="132649" y="106700"/>
                  </a:lnTo>
                  <a:lnTo>
                    <a:pt x="136453" y="96876"/>
                  </a:lnTo>
                  <a:lnTo>
                    <a:pt x="139103" y="86828"/>
                  </a:lnTo>
                  <a:lnTo>
                    <a:pt x="140399" y="76631"/>
                  </a:lnTo>
                  <a:lnTo>
                    <a:pt x="140286" y="66496"/>
                  </a:lnTo>
                  <a:lnTo>
                    <a:pt x="138689" y="56763"/>
                  </a:lnTo>
                  <a:lnTo>
                    <a:pt x="135720" y="47601"/>
                  </a:lnTo>
                  <a:lnTo>
                    <a:pt x="131455" y="39483"/>
                  </a:lnTo>
                  <a:lnTo>
                    <a:pt x="125852" y="33241"/>
                  </a:lnTo>
                  <a:lnTo>
                    <a:pt x="118978" y="29194"/>
                  </a:lnTo>
                  <a:lnTo>
                    <a:pt x="110903" y="27069"/>
                  </a:lnTo>
                  <a:lnTo>
                    <a:pt x="100416" y="28293"/>
                  </a:lnTo>
                  <a:lnTo>
                    <a:pt x="85511" y="35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22755" y="3323177"/>
              <a:ext cx="141036" cy="442999"/>
            </a:xfrm>
            <a:custGeom>
              <a:avLst/>
              <a:gdLst/>
              <a:ahLst/>
              <a:cxnLst/>
              <a:rect l="0" t="0" r="0" b="0"/>
              <a:pathLst>
                <a:path w="141036" h="442999">
                  <a:moveTo>
                    <a:pt x="109449" y="379827"/>
                  </a:moveTo>
                  <a:lnTo>
                    <a:pt x="109315" y="368159"/>
                  </a:lnTo>
                  <a:lnTo>
                    <a:pt x="108035" y="357670"/>
                  </a:lnTo>
                  <a:lnTo>
                    <a:pt x="105432" y="347382"/>
                  </a:lnTo>
                  <a:lnTo>
                    <a:pt x="101367" y="337599"/>
                  </a:lnTo>
                  <a:lnTo>
                    <a:pt x="95438" y="329201"/>
                  </a:lnTo>
                  <a:lnTo>
                    <a:pt x="87603" y="322575"/>
                  </a:lnTo>
                  <a:lnTo>
                    <a:pt x="78277" y="317796"/>
                  </a:lnTo>
                  <a:lnTo>
                    <a:pt x="68119" y="314876"/>
                  </a:lnTo>
                  <a:lnTo>
                    <a:pt x="57593" y="313622"/>
                  </a:lnTo>
                  <a:lnTo>
                    <a:pt x="47107" y="313880"/>
                  </a:lnTo>
                  <a:lnTo>
                    <a:pt x="37075" y="315633"/>
                  </a:lnTo>
                  <a:lnTo>
                    <a:pt x="27674" y="318745"/>
                  </a:lnTo>
                  <a:lnTo>
                    <a:pt x="19211" y="323458"/>
                  </a:lnTo>
                  <a:lnTo>
                    <a:pt x="12197" y="330436"/>
                  </a:lnTo>
                  <a:lnTo>
                    <a:pt x="6779" y="339828"/>
                  </a:lnTo>
                  <a:lnTo>
                    <a:pt x="2953" y="351034"/>
                  </a:lnTo>
                  <a:lnTo>
                    <a:pt x="743" y="363004"/>
                  </a:lnTo>
                  <a:lnTo>
                    <a:pt x="0" y="375046"/>
                  </a:lnTo>
                  <a:lnTo>
                    <a:pt x="617" y="386704"/>
                  </a:lnTo>
                  <a:lnTo>
                    <a:pt x="2618" y="397598"/>
                  </a:lnTo>
                  <a:lnTo>
                    <a:pt x="5891" y="407618"/>
                  </a:lnTo>
                  <a:lnTo>
                    <a:pt x="10375" y="416683"/>
                  </a:lnTo>
                  <a:lnTo>
                    <a:pt x="16133" y="424642"/>
                  </a:lnTo>
                  <a:lnTo>
                    <a:pt x="23076" y="431505"/>
                  </a:lnTo>
                  <a:lnTo>
                    <a:pt x="30839" y="436948"/>
                  </a:lnTo>
                  <a:lnTo>
                    <a:pt x="38888" y="440251"/>
                  </a:lnTo>
                  <a:lnTo>
                    <a:pt x="46892" y="441205"/>
                  </a:lnTo>
                  <a:lnTo>
                    <a:pt x="54722" y="439898"/>
                  </a:lnTo>
                  <a:lnTo>
                    <a:pt x="62359" y="436437"/>
                  </a:lnTo>
                  <a:lnTo>
                    <a:pt x="69825" y="431109"/>
                  </a:lnTo>
                  <a:lnTo>
                    <a:pt x="76991" y="424297"/>
                  </a:lnTo>
                  <a:lnTo>
                    <a:pt x="83584" y="416371"/>
                  </a:lnTo>
                  <a:lnTo>
                    <a:pt x="89503" y="407639"/>
                  </a:lnTo>
                  <a:lnTo>
                    <a:pt x="94801" y="398340"/>
                  </a:lnTo>
                  <a:lnTo>
                    <a:pt x="99594" y="388644"/>
                  </a:lnTo>
                  <a:lnTo>
                    <a:pt x="104005" y="378665"/>
                  </a:lnTo>
                  <a:lnTo>
                    <a:pt x="108137" y="367997"/>
                  </a:lnTo>
                  <a:lnTo>
                    <a:pt x="112073" y="355778"/>
                  </a:lnTo>
                  <a:lnTo>
                    <a:pt x="115868" y="341656"/>
                  </a:lnTo>
                  <a:lnTo>
                    <a:pt x="119401" y="325592"/>
                  </a:lnTo>
                  <a:lnTo>
                    <a:pt x="122394" y="307602"/>
                  </a:lnTo>
                  <a:lnTo>
                    <a:pt x="124739" y="287917"/>
                  </a:lnTo>
                  <a:lnTo>
                    <a:pt x="126482" y="267360"/>
                  </a:lnTo>
                  <a:lnTo>
                    <a:pt x="127735" y="247190"/>
                  </a:lnTo>
                  <a:lnTo>
                    <a:pt x="128615" y="228064"/>
                  </a:lnTo>
                  <a:lnTo>
                    <a:pt x="129224" y="209616"/>
                  </a:lnTo>
                  <a:lnTo>
                    <a:pt x="129641" y="190782"/>
                  </a:lnTo>
                  <a:lnTo>
                    <a:pt x="129919" y="170975"/>
                  </a:lnTo>
                  <a:lnTo>
                    <a:pt x="129938" y="150737"/>
                  </a:lnTo>
                  <a:lnTo>
                    <a:pt x="129419" y="131429"/>
                  </a:lnTo>
                  <a:lnTo>
                    <a:pt x="128248" y="113766"/>
                  </a:lnTo>
                  <a:lnTo>
                    <a:pt x="126307" y="97652"/>
                  </a:lnTo>
                  <a:lnTo>
                    <a:pt x="123401" y="82534"/>
                  </a:lnTo>
                  <a:lnTo>
                    <a:pt x="119523" y="67960"/>
                  </a:lnTo>
                  <a:lnTo>
                    <a:pt x="114969" y="53663"/>
                  </a:lnTo>
                  <a:lnTo>
                    <a:pt x="110228" y="39502"/>
                  </a:lnTo>
                  <a:lnTo>
                    <a:pt x="105594" y="25439"/>
                  </a:lnTo>
                  <a:lnTo>
                    <a:pt x="100986" y="12598"/>
                  </a:lnTo>
                  <a:lnTo>
                    <a:pt x="95287" y="3566"/>
                  </a:lnTo>
                  <a:lnTo>
                    <a:pt x="88421" y="0"/>
                  </a:lnTo>
                  <a:lnTo>
                    <a:pt x="82403" y="1823"/>
                  </a:lnTo>
                  <a:lnTo>
                    <a:pt x="77825" y="8095"/>
                  </a:lnTo>
                  <a:lnTo>
                    <a:pt x="74534" y="17908"/>
                  </a:lnTo>
                  <a:lnTo>
                    <a:pt x="72233" y="30644"/>
                  </a:lnTo>
                  <a:lnTo>
                    <a:pt x="70653" y="45711"/>
                  </a:lnTo>
                  <a:lnTo>
                    <a:pt x="69745" y="62550"/>
                  </a:lnTo>
                  <a:lnTo>
                    <a:pt x="69661" y="80681"/>
                  </a:lnTo>
                  <a:lnTo>
                    <a:pt x="70415" y="99723"/>
                  </a:lnTo>
                  <a:lnTo>
                    <a:pt x="71735" y="119070"/>
                  </a:lnTo>
                  <a:lnTo>
                    <a:pt x="73161" y="137907"/>
                  </a:lnTo>
                  <a:lnTo>
                    <a:pt x="74419" y="155843"/>
                  </a:lnTo>
                  <a:lnTo>
                    <a:pt x="75584" y="173177"/>
                  </a:lnTo>
                  <a:lnTo>
                    <a:pt x="76974" y="190657"/>
                  </a:lnTo>
                  <a:lnTo>
                    <a:pt x="78761" y="208716"/>
                  </a:lnTo>
                  <a:lnTo>
                    <a:pt x="80961" y="227290"/>
                  </a:lnTo>
                  <a:lnTo>
                    <a:pt x="83517" y="245999"/>
                  </a:lnTo>
                  <a:lnTo>
                    <a:pt x="86351" y="264590"/>
                  </a:lnTo>
                  <a:lnTo>
                    <a:pt x="89391" y="282974"/>
                  </a:lnTo>
                  <a:lnTo>
                    <a:pt x="92577" y="301150"/>
                  </a:lnTo>
                  <a:lnTo>
                    <a:pt x="95866" y="319143"/>
                  </a:lnTo>
                  <a:lnTo>
                    <a:pt x="99226" y="336665"/>
                  </a:lnTo>
                  <a:lnTo>
                    <a:pt x="102635" y="353139"/>
                  </a:lnTo>
                  <a:lnTo>
                    <a:pt x="106081" y="368328"/>
                  </a:lnTo>
                  <a:lnTo>
                    <a:pt x="109718" y="382155"/>
                  </a:lnTo>
                  <a:lnTo>
                    <a:pt x="113846" y="394531"/>
                  </a:lnTo>
                  <a:lnTo>
                    <a:pt x="118579" y="405552"/>
                  </a:lnTo>
                  <a:lnTo>
                    <a:pt x="123576" y="415154"/>
                  </a:lnTo>
                  <a:lnTo>
                    <a:pt x="128617" y="423967"/>
                  </a:lnTo>
                  <a:lnTo>
                    <a:pt x="134146" y="432768"/>
                  </a:lnTo>
                  <a:lnTo>
                    <a:pt x="141035" y="442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84847" y="3629304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3" y="42583"/>
                  </a:lnTo>
                  <a:lnTo>
                    <a:pt x="15646" y="52278"/>
                  </a:lnTo>
                  <a:lnTo>
                    <a:pt x="20164" y="61414"/>
                  </a:lnTo>
                  <a:lnTo>
                    <a:pt x="25327" y="70017"/>
                  </a:lnTo>
                  <a:lnTo>
                    <a:pt x="31015" y="78179"/>
                  </a:lnTo>
                  <a:lnTo>
                    <a:pt x="37091" y="85994"/>
                  </a:lnTo>
                  <a:lnTo>
                    <a:pt x="43141" y="93250"/>
                  </a:lnTo>
                  <a:lnTo>
                    <a:pt x="49078" y="100143"/>
                  </a:lnTo>
                  <a:lnTo>
                    <a:pt x="55420" y="107282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16432" y="3545076"/>
              <a:ext cx="94758" cy="400084"/>
            </a:xfrm>
            <a:custGeom>
              <a:avLst/>
              <a:gdLst/>
              <a:ahLst/>
              <a:cxnLst/>
              <a:rect l="0" t="0" r="0" b="0"/>
              <a:pathLst>
                <a:path w="94758" h="400084">
                  <a:moveTo>
                    <a:pt x="94757" y="0"/>
                  </a:moveTo>
                  <a:lnTo>
                    <a:pt x="88956" y="8869"/>
                  </a:lnTo>
                  <a:lnTo>
                    <a:pt x="84032" y="17855"/>
                  </a:lnTo>
                  <a:lnTo>
                    <a:pt x="79529" y="27851"/>
                  </a:lnTo>
                  <a:lnTo>
                    <a:pt x="75309" y="38831"/>
                  </a:lnTo>
                  <a:lnTo>
                    <a:pt x="71295" y="50643"/>
                  </a:lnTo>
                  <a:lnTo>
                    <a:pt x="67433" y="63101"/>
                  </a:lnTo>
                  <a:lnTo>
                    <a:pt x="63681" y="76039"/>
                  </a:lnTo>
                  <a:lnTo>
                    <a:pt x="60006" y="89319"/>
                  </a:lnTo>
                  <a:lnTo>
                    <a:pt x="56383" y="102837"/>
                  </a:lnTo>
                  <a:lnTo>
                    <a:pt x="52798" y="116353"/>
                  </a:lnTo>
                  <a:lnTo>
                    <a:pt x="49237" y="129507"/>
                  </a:lnTo>
                  <a:lnTo>
                    <a:pt x="45693" y="142142"/>
                  </a:lnTo>
                  <a:lnTo>
                    <a:pt x="42161" y="154593"/>
                  </a:lnTo>
                  <a:lnTo>
                    <a:pt x="38636" y="167560"/>
                  </a:lnTo>
                  <a:lnTo>
                    <a:pt x="35116" y="181392"/>
                  </a:lnTo>
                  <a:lnTo>
                    <a:pt x="31600" y="195785"/>
                  </a:lnTo>
                  <a:lnTo>
                    <a:pt x="28085" y="209994"/>
                  </a:lnTo>
                  <a:lnTo>
                    <a:pt x="24573" y="223593"/>
                  </a:lnTo>
                  <a:lnTo>
                    <a:pt x="21061" y="236657"/>
                  </a:lnTo>
                  <a:lnTo>
                    <a:pt x="17551" y="249569"/>
                  </a:lnTo>
                  <a:lnTo>
                    <a:pt x="14045" y="262587"/>
                  </a:lnTo>
                  <a:lnTo>
                    <a:pt x="10708" y="275804"/>
                  </a:lnTo>
                  <a:lnTo>
                    <a:pt x="7846" y="289224"/>
                  </a:lnTo>
                  <a:lnTo>
                    <a:pt x="5589" y="302815"/>
                  </a:lnTo>
                  <a:lnTo>
                    <a:pt x="3905" y="316537"/>
                  </a:lnTo>
                  <a:lnTo>
                    <a:pt x="2692" y="330356"/>
                  </a:lnTo>
                  <a:lnTo>
                    <a:pt x="1838" y="344226"/>
                  </a:lnTo>
                  <a:lnTo>
                    <a:pt x="1246" y="357519"/>
                  </a:lnTo>
                  <a:lnTo>
                    <a:pt x="776" y="370338"/>
                  </a:lnTo>
                  <a:lnTo>
                    <a:pt x="384" y="38380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6836" y="3850403"/>
              <a:ext cx="684354" cy="63172"/>
            </a:xfrm>
            <a:custGeom>
              <a:avLst/>
              <a:gdLst/>
              <a:ahLst/>
              <a:cxnLst/>
              <a:rect l="0" t="0" r="0" b="0"/>
              <a:pathLst>
                <a:path w="684354" h="63172">
                  <a:moveTo>
                    <a:pt x="684353" y="0"/>
                  </a:moveTo>
                  <a:lnTo>
                    <a:pt x="672550" y="0"/>
                  </a:lnTo>
                  <a:lnTo>
                    <a:pt x="660781" y="0"/>
                  </a:lnTo>
                  <a:lnTo>
                    <a:pt x="647886" y="0"/>
                  </a:lnTo>
                  <a:lnTo>
                    <a:pt x="633866" y="0"/>
                  </a:lnTo>
                  <a:lnTo>
                    <a:pt x="618889" y="0"/>
                  </a:lnTo>
                  <a:lnTo>
                    <a:pt x="603167" y="0"/>
                  </a:lnTo>
                  <a:lnTo>
                    <a:pt x="586891" y="0"/>
                  </a:lnTo>
                  <a:lnTo>
                    <a:pt x="570219" y="0"/>
                  </a:lnTo>
                  <a:lnTo>
                    <a:pt x="553268" y="0"/>
                  </a:lnTo>
                  <a:lnTo>
                    <a:pt x="536125" y="0"/>
                  </a:lnTo>
                  <a:lnTo>
                    <a:pt x="518851" y="0"/>
                  </a:lnTo>
                  <a:lnTo>
                    <a:pt x="501487" y="0"/>
                  </a:lnTo>
                  <a:lnTo>
                    <a:pt x="484063" y="0"/>
                  </a:lnTo>
                  <a:lnTo>
                    <a:pt x="466598" y="0"/>
                  </a:lnTo>
                  <a:lnTo>
                    <a:pt x="449105" y="0"/>
                  </a:lnTo>
                  <a:lnTo>
                    <a:pt x="431595" y="0"/>
                  </a:lnTo>
                  <a:lnTo>
                    <a:pt x="414072" y="0"/>
                  </a:lnTo>
                  <a:lnTo>
                    <a:pt x="396536" y="0"/>
                  </a:lnTo>
                  <a:lnTo>
                    <a:pt x="378827" y="0"/>
                  </a:lnTo>
                  <a:lnTo>
                    <a:pt x="360638" y="0"/>
                  </a:lnTo>
                  <a:lnTo>
                    <a:pt x="341856" y="4"/>
                  </a:lnTo>
                  <a:lnTo>
                    <a:pt x="323005" y="177"/>
                  </a:lnTo>
                  <a:lnTo>
                    <a:pt x="305108" y="826"/>
                  </a:lnTo>
                  <a:lnTo>
                    <a:pt x="288657" y="2079"/>
                  </a:lnTo>
                  <a:lnTo>
                    <a:pt x="273323" y="3905"/>
                  </a:lnTo>
                  <a:lnTo>
                    <a:pt x="258264" y="6201"/>
                  </a:lnTo>
                  <a:lnTo>
                    <a:pt x="242954" y="8857"/>
                  </a:lnTo>
                  <a:lnTo>
                    <a:pt x="227533" y="11775"/>
                  </a:lnTo>
                  <a:lnTo>
                    <a:pt x="212619" y="14880"/>
                  </a:lnTo>
                  <a:lnTo>
                    <a:pt x="198538" y="18113"/>
                  </a:lnTo>
                  <a:lnTo>
                    <a:pt x="185149" y="21437"/>
                  </a:lnTo>
                  <a:lnTo>
                    <a:pt x="172018" y="24821"/>
                  </a:lnTo>
                  <a:lnTo>
                    <a:pt x="158848" y="28247"/>
                  </a:lnTo>
                  <a:lnTo>
                    <a:pt x="145359" y="31699"/>
                  </a:lnTo>
                  <a:lnTo>
                    <a:pt x="131224" y="35171"/>
                  </a:lnTo>
                  <a:lnTo>
                    <a:pt x="116336" y="38655"/>
                  </a:lnTo>
                  <a:lnTo>
                    <a:pt x="100758" y="42147"/>
                  </a:lnTo>
                  <a:lnTo>
                    <a:pt x="84623" y="45646"/>
                  </a:lnTo>
                  <a:lnTo>
                    <a:pt x="68089" y="49143"/>
                  </a:lnTo>
                  <a:lnTo>
                    <a:pt x="52030" y="52487"/>
                  </a:lnTo>
                  <a:lnTo>
                    <a:pt x="36450" y="55708"/>
                  </a:lnTo>
                  <a:lnTo>
                    <a:pt x="19980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1800702" y="3629304"/>
            <a:ext cx="52643" cy="1"/>
          </a:xfrm>
          <a:custGeom>
            <a:avLst/>
            <a:gdLst/>
            <a:ahLst/>
            <a:cxnLst/>
            <a:rect l="0" t="0" r="0" b="0"/>
            <a:pathLst>
              <a:path w="52643" h="1">
                <a:moveTo>
                  <a:pt x="52642" y="0"/>
                </a:moveTo>
                <a:lnTo>
                  <a:pt x="41045" y="0"/>
                </a:lnTo>
                <a:lnTo>
                  <a:pt x="30321" y="0"/>
                </a:lnTo>
                <a:lnTo>
                  <a:pt x="1798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18291" y="4421160"/>
            <a:ext cx="331598" cy="546535"/>
            <a:chOff x="218291" y="4421160"/>
            <a:chExt cx="331598" cy="546535"/>
          </a:xfrm>
        </p:grpSpPr>
        <p:sp>
          <p:nvSpPr>
            <p:cNvPr id="111" name="Freeform 110"/>
            <p:cNvSpPr/>
            <p:nvPr/>
          </p:nvSpPr>
          <p:spPr>
            <a:xfrm>
              <a:off x="406268" y="4478099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0" y="135793"/>
                  </a:lnTo>
                  <a:lnTo>
                    <a:pt x="0" y="152548"/>
                  </a:lnTo>
                  <a:lnTo>
                    <a:pt x="0" y="169631"/>
                  </a:lnTo>
                  <a:lnTo>
                    <a:pt x="5" y="187414"/>
                  </a:lnTo>
                  <a:lnTo>
                    <a:pt x="177" y="205631"/>
                  </a:lnTo>
                  <a:lnTo>
                    <a:pt x="826" y="223567"/>
                  </a:lnTo>
                  <a:lnTo>
                    <a:pt x="2074" y="240826"/>
                  </a:lnTo>
                  <a:lnTo>
                    <a:pt x="3727" y="257502"/>
                  </a:lnTo>
                  <a:lnTo>
                    <a:pt x="5375" y="273992"/>
                  </a:lnTo>
                  <a:lnTo>
                    <a:pt x="6778" y="290558"/>
                  </a:lnTo>
                  <a:lnTo>
                    <a:pt x="7873" y="307117"/>
                  </a:lnTo>
                  <a:lnTo>
                    <a:pt x="8801" y="325262"/>
                  </a:lnTo>
                  <a:lnTo>
                    <a:pt x="9640" y="349947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9203" y="4478099"/>
              <a:ext cx="137594" cy="275689"/>
            </a:xfrm>
            <a:custGeom>
              <a:avLst/>
              <a:gdLst/>
              <a:ahLst/>
              <a:cxnLst/>
              <a:rect l="0" t="0" r="0" b="0"/>
              <a:pathLst>
                <a:path w="137594" h="275689">
                  <a:moveTo>
                    <a:pt x="137593" y="157927"/>
                  </a:moveTo>
                  <a:lnTo>
                    <a:pt x="131726" y="163795"/>
                  </a:lnTo>
                  <a:lnTo>
                    <a:pt x="126161" y="169359"/>
                  </a:lnTo>
                  <a:lnTo>
                    <a:pt x="120362" y="175163"/>
                  </a:lnTo>
                  <a:lnTo>
                    <a:pt x="114282" y="181416"/>
                  </a:lnTo>
                  <a:lnTo>
                    <a:pt x="107952" y="188395"/>
                  </a:lnTo>
                  <a:lnTo>
                    <a:pt x="101424" y="196171"/>
                  </a:lnTo>
                  <a:lnTo>
                    <a:pt x="94748" y="204500"/>
                  </a:lnTo>
                  <a:lnTo>
                    <a:pt x="87965" y="212930"/>
                  </a:lnTo>
                  <a:lnTo>
                    <a:pt x="81103" y="221191"/>
                  </a:lnTo>
                  <a:lnTo>
                    <a:pt x="74021" y="229193"/>
                  </a:lnTo>
                  <a:lnTo>
                    <a:pt x="66427" y="236946"/>
                  </a:lnTo>
                  <a:lnTo>
                    <a:pt x="58209" y="244494"/>
                  </a:lnTo>
                  <a:lnTo>
                    <a:pt x="49571" y="251884"/>
                  </a:lnTo>
                  <a:lnTo>
                    <a:pt x="40926" y="259161"/>
                  </a:lnTo>
                  <a:lnTo>
                    <a:pt x="32524" y="266333"/>
                  </a:lnTo>
                  <a:lnTo>
                    <a:pt x="24576" y="272587"/>
                  </a:lnTo>
                  <a:lnTo>
                    <a:pt x="16742" y="275688"/>
                  </a:lnTo>
                  <a:lnTo>
                    <a:pt x="9329" y="274596"/>
                  </a:lnTo>
                  <a:lnTo>
                    <a:pt x="4027" y="270509"/>
                  </a:lnTo>
                  <a:lnTo>
                    <a:pt x="1062" y="264400"/>
                  </a:lnTo>
                  <a:lnTo>
                    <a:pt x="0" y="256725"/>
                  </a:lnTo>
                  <a:lnTo>
                    <a:pt x="347" y="247608"/>
                  </a:lnTo>
                  <a:lnTo>
                    <a:pt x="1694" y="237221"/>
                  </a:lnTo>
                  <a:lnTo>
                    <a:pt x="3735" y="225808"/>
                  </a:lnTo>
                  <a:lnTo>
                    <a:pt x="6253" y="213616"/>
                  </a:lnTo>
                  <a:lnTo>
                    <a:pt x="9095" y="200856"/>
                  </a:lnTo>
                  <a:lnTo>
                    <a:pt x="12156" y="187694"/>
                  </a:lnTo>
                  <a:lnTo>
                    <a:pt x="15366" y="174251"/>
                  </a:lnTo>
                  <a:lnTo>
                    <a:pt x="18674" y="160615"/>
                  </a:lnTo>
                  <a:lnTo>
                    <a:pt x="22050" y="146848"/>
                  </a:lnTo>
                  <a:lnTo>
                    <a:pt x="25469" y="132992"/>
                  </a:lnTo>
                  <a:lnTo>
                    <a:pt x="28914" y="119072"/>
                  </a:lnTo>
                  <a:lnTo>
                    <a:pt x="32211" y="104942"/>
                  </a:lnTo>
                  <a:lnTo>
                    <a:pt x="35046" y="90311"/>
                  </a:lnTo>
                  <a:lnTo>
                    <a:pt x="37284" y="75075"/>
                  </a:lnTo>
                  <a:lnTo>
                    <a:pt x="38960" y="59841"/>
                  </a:lnTo>
                  <a:lnTo>
                    <a:pt x="40349" y="44232"/>
                  </a:lnTo>
                  <a:lnTo>
                    <a:pt x="41571" y="25757"/>
                  </a:lnTo>
                  <a:lnTo>
                    <a:pt x="4283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8291" y="4421160"/>
              <a:ext cx="331598" cy="546535"/>
            </a:xfrm>
            <a:custGeom>
              <a:avLst/>
              <a:gdLst/>
              <a:ahLst/>
              <a:cxnLst/>
              <a:rect l="0" t="0" r="0" b="0"/>
              <a:pathLst>
                <a:path w="331598" h="546535">
                  <a:moveTo>
                    <a:pt x="103749" y="4296"/>
                  </a:moveTo>
                  <a:lnTo>
                    <a:pt x="97881" y="10164"/>
                  </a:lnTo>
                  <a:lnTo>
                    <a:pt x="92317" y="15728"/>
                  </a:lnTo>
                  <a:lnTo>
                    <a:pt x="86518" y="21532"/>
                  </a:lnTo>
                  <a:lnTo>
                    <a:pt x="80437" y="27785"/>
                  </a:lnTo>
                  <a:lnTo>
                    <a:pt x="74107" y="34763"/>
                  </a:lnTo>
                  <a:lnTo>
                    <a:pt x="67579" y="42549"/>
                  </a:lnTo>
                  <a:lnTo>
                    <a:pt x="60903" y="51223"/>
                  </a:lnTo>
                  <a:lnTo>
                    <a:pt x="54121" y="60951"/>
                  </a:lnTo>
                  <a:lnTo>
                    <a:pt x="47268" y="71718"/>
                  </a:lnTo>
                  <a:lnTo>
                    <a:pt x="40531" y="83372"/>
                  </a:lnTo>
                  <a:lnTo>
                    <a:pt x="34234" y="95717"/>
                  </a:lnTo>
                  <a:lnTo>
                    <a:pt x="28518" y="108577"/>
                  </a:lnTo>
                  <a:lnTo>
                    <a:pt x="23358" y="121804"/>
                  </a:lnTo>
                  <a:lnTo>
                    <a:pt x="18658" y="135289"/>
                  </a:lnTo>
                  <a:lnTo>
                    <a:pt x="14314" y="148961"/>
                  </a:lnTo>
                  <a:lnTo>
                    <a:pt x="10397" y="163092"/>
                  </a:lnTo>
                  <a:lnTo>
                    <a:pt x="7137" y="178257"/>
                  </a:lnTo>
                  <a:lnTo>
                    <a:pt x="4610" y="194683"/>
                  </a:lnTo>
                  <a:lnTo>
                    <a:pt x="2743" y="212123"/>
                  </a:lnTo>
                  <a:lnTo>
                    <a:pt x="1406" y="230054"/>
                  </a:lnTo>
                  <a:lnTo>
                    <a:pt x="474" y="248117"/>
                  </a:lnTo>
                  <a:lnTo>
                    <a:pt x="0" y="266144"/>
                  </a:lnTo>
                  <a:lnTo>
                    <a:pt x="206" y="284079"/>
                  </a:lnTo>
                  <a:lnTo>
                    <a:pt x="1159" y="301919"/>
                  </a:lnTo>
                  <a:lnTo>
                    <a:pt x="2782" y="319678"/>
                  </a:lnTo>
                  <a:lnTo>
                    <a:pt x="4942" y="337375"/>
                  </a:lnTo>
                  <a:lnTo>
                    <a:pt x="7506" y="355022"/>
                  </a:lnTo>
                  <a:lnTo>
                    <a:pt x="10363" y="372467"/>
                  </a:lnTo>
                  <a:lnTo>
                    <a:pt x="13427" y="389415"/>
                  </a:lnTo>
                  <a:lnTo>
                    <a:pt x="16642" y="405743"/>
                  </a:lnTo>
                  <a:lnTo>
                    <a:pt x="20293" y="421487"/>
                  </a:lnTo>
                  <a:lnTo>
                    <a:pt x="24961" y="436752"/>
                  </a:lnTo>
                  <a:lnTo>
                    <a:pt x="30880" y="451649"/>
                  </a:lnTo>
                  <a:lnTo>
                    <a:pt x="37806" y="466112"/>
                  </a:lnTo>
                  <a:lnTo>
                    <a:pt x="45219" y="479911"/>
                  </a:lnTo>
                  <a:lnTo>
                    <a:pt x="52764" y="492966"/>
                  </a:lnTo>
                  <a:lnTo>
                    <a:pt x="60439" y="505021"/>
                  </a:lnTo>
                  <a:lnTo>
                    <a:pt x="68497" y="515592"/>
                  </a:lnTo>
                  <a:lnTo>
                    <a:pt x="77068" y="524548"/>
                  </a:lnTo>
                  <a:lnTo>
                    <a:pt x="86298" y="531902"/>
                  </a:lnTo>
                  <a:lnTo>
                    <a:pt x="96413" y="537632"/>
                  </a:lnTo>
                  <a:lnTo>
                    <a:pt x="107441" y="541892"/>
                  </a:lnTo>
                  <a:lnTo>
                    <a:pt x="119102" y="544788"/>
                  </a:lnTo>
                  <a:lnTo>
                    <a:pt x="130923" y="546299"/>
                  </a:lnTo>
                  <a:lnTo>
                    <a:pt x="142612" y="546534"/>
                  </a:lnTo>
                  <a:lnTo>
                    <a:pt x="154069" y="545388"/>
                  </a:lnTo>
                  <a:lnTo>
                    <a:pt x="165295" y="542492"/>
                  </a:lnTo>
                  <a:lnTo>
                    <a:pt x="176327" y="537800"/>
                  </a:lnTo>
                  <a:lnTo>
                    <a:pt x="187211" y="531549"/>
                  </a:lnTo>
                  <a:lnTo>
                    <a:pt x="197985" y="524065"/>
                  </a:lnTo>
                  <a:lnTo>
                    <a:pt x="208678" y="515657"/>
                  </a:lnTo>
                  <a:lnTo>
                    <a:pt x="219149" y="506420"/>
                  </a:lnTo>
                  <a:lnTo>
                    <a:pt x="229107" y="496242"/>
                  </a:lnTo>
                  <a:lnTo>
                    <a:pt x="238434" y="485134"/>
                  </a:lnTo>
                  <a:lnTo>
                    <a:pt x="247172" y="473065"/>
                  </a:lnTo>
                  <a:lnTo>
                    <a:pt x="255428" y="459899"/>
                  </a:lnTo>
                  <a:lnTo>
                    <a:pt x="263316" y="445668"/>
                  </a:lnTo>
                  <a:lnTo>
                    <a:pt x="270937" y="430534"/>
                  </a:lnTo>
                  <a:lnTo>
                    <a:pt x="278368" y="414697"/>
                  </a:lnTo>
                  <a:lnTo>
                    <a:pt x="285662" y="398341"/>
                  </a:lnTo>
                  <a:lnTo>
                    <a:pt x="292698" y="381612"/>
                  </a:lnTo>
                  <a:lnTo>
                    <a:pt x="299196" y="364623"/>
                  </a:lnTo>
                  <a:lnTo>
                    <a:pt x="305048" y="347462"/>
                  </a:lnTo>
                  <a:lnTo>
                    <a:pt x="310299" y="330515"/>
                  </a:lnTo>
                  <a:lnTo>
                    <a:pt x="315060" y="314436"/>
                  </a:lnTo>
                  <a:lnTo>
                    <a:pt x="319444" y="299501"/>
                  </a:lnTo>
                  <a:lnTo>
                    <a:pt x="323389" y="285337"/>
                  </a:lnTo>
                  <a:lnTo>
                    <a:pt x="326666" y="271137"/>
                  </a:lnTo>
                  <a:lnTo>
                    <a:pt x="329201" y="256434"/>
                  </a:lnTo>
                  <a:lnTo>
                    <a:pt x="330904" y="241268"/>
                  </a:lnTo>
                  <a:lnTo>
                    <a:pt x="331597" y="226000"/>
                  </a:lnTo>
                  <a:lnTo>
                    <a:pt x="331279" y="210867"/>
                  </a:lnTo>
                  <a:lnTo>
                    <a:pt x="329930" y="195789"/>
                  </a:lnTo>
                  <a:lnTo>
                    <a:pt x="327429" y="180454"/>
                  </a:lnTo>
                  <a:lnTo>
                    <a:pt x="323821" y="164704"/>
                  </a:lnTo>
                  <a:lnTo>
                    <a:pt x="319281" y="148856"/>
                  </a:lnTo>
                  <a:lnTo>
                    <a:pt x="314017" y="133590"/>
                  </a:lnTo>
                  <a:lnTo>
                    <a:pt x="308219" y="119250"/>
                  </a:lnTo>
                  <a:lnTo>
                    <a:pt x="302039" y="106011"/>
                  </a:lnTo>
                  <a:lnTo>
                    <a:pt x="295592" y="94038"/>
                  </a:lnTo>
                  <a:lnTo>
                    <a:pt x="288956" y="83279"/>
                  </a:lnTo>
                  <a:lnTo>
                    <a:pt x="282025" y="73374"/>
                  </a:lnTo>
                  <a:lnTo>
                    <a:pt x="274533" y="63787"/>
                  </a:lnTo>
                  <a:lnTo>
                    <a:pt x="266379" y="54185"/>
                  </a:lnTo>
                  <a:lnTo>
                    <a:pt x="257613" y="44596"/>
                  </a:lnTo>
                  <a:lnTo>
                    <a:pt x="248350" y="35304"/>
                  </a:lnTo>
                  <a:lnTo>
                    <a:pt x="238706" y="26468"/>
                  </a:lnTo>
                  <a:lnTo>
                    <a:pt x="228619" y="18417"/>
                  </a:lnTo>
                  <a:lnTo>
                    <a:pt x="217863" y="11695"/>
                  </a:lnTo>
                  <a:lnTo>
                    <a:pt x="206368" y="6480"/>
                  </a:lnTo>
                  <a:lnTo>
                    <a:pt x="194207" y="2794"/>
                  </a:lnTo>
                  <a:lnTo>
                    <a:pt x="181512" y="679"/>
                  </a:lnTo>
                  <a:lnTo>
                    <a:pt x="168424" y="0"/>
                  </a:lnTo>
                  <a:lnTo>
                    <a:pt x="155381" y="661"/>
                  </a:lnTo>
                  <a:lnTo>
                    <a:pt x="143084" y="2691"/>
                  </a:lnTo>
                  <a:lnTo>
                    <a:pt x="131854" y="5975"/>
                  </a:lnTo>
                  <a:lnTo>
                    <a:pt x="121582" y="10173"/>
                  </a:lnTo>
                  <a:lnTo>
                    <a:pt x="110692" y="15328"/>
                  </a:lnTo>
                  <a:lnTo>
                    <a:pt x="95997" y="23005"/>
                  </a:lnTo>
                  <a:lnTo>
                    <a:pt x="72163" y="358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13136" y="4457042"/>
            <a:ext cx="1251351" cy="645115"/>
            <a:chOff x="713136" y="4457042"/>
            <a:chExt cx="1251351" cy="645115"/>
          </a:xfrm>
        </p:grpSpPr>
        <p:sp>
          <p:nvSpPr>
            <p:cNvPr id="115" name="Freeform 114"/>
            <p:cNvSpPr/>
            <p:nvPr/>
          </p:nvSpPr>
          <p:spPr>
            <a:xfrm>
              <a:off x="713136" y="4506286"/>
              <a:ext cx="198501" cy="386882"/>
            </a:xfrm>
            <a:custGeom>
              <a:avLst/>
              <a:gdLst/>
              <a:ahLst/>
              <a:cxnLst/>
              <a:rect l="0" t="0" r="0" b="0"/>
              <a:pathLst>
                <a:path w="198501" h="386882">
                  <a:moveTo>
                    <a:pt x="166914" y="45512"/>
                  </a:moveTo>
                  <a:lnTo>
                    <a:pt x="161047" y="36778"/>
                  </a:lnTo>
                  <a:lnTo>
                    <a:pt x="155482" y="29072"/>
                  </a:lnTo>
                  <a:lnTo>
                    <a:pt x="149674" y="21678"/>
                  </a:lnTo>
                  <a:lnTo>
                    <a:pt x="143248" y="14762"/>
                  </a:lnTo>
                  <a:lnTo>
                    <a:pt x="135621" y="8881"/>
                  </a:lnTo>
                  <a:lnTo>
                    <a:pt x="126596" y="4271"/>
                  </a:lnTo>
                  <a:lnTo>
                    <a:pt x="116614" y="1178"/>
                  </a:lnTo>
                  <a:lnTo>
                    <a:pt x="106535" y="0"/>
                  </a:lnTo>
                  <a:lnTo>
                    <a:pt x="96872" y="772"/>
                  </a:lnTo>
                  <a:lnTo>
                    <a:pt x="87777" y="3393"/>
                  </a:lnTo>
                  <a:lnTo>
                    <a:pt x="79216" y="7810"/>
                  </a:lnTo>
                  <a:lnTo>
                    <a:pt x="71091" y="13815"/>
                  </a:lnTo>
                  <a:lnTo>
                    <a:pt x="63295" y="21098"/>
                  </a:lnTo>
                  <a:lnTo>
                    <a:pt x="55739" y="29349"/>
                  </a:lnTo>
                  <a:lnTo>
                    <a:pt x="48358" y="38311"/>
                  </a:lnTo>
                  <a:lnTo>
                    <a:pt x="41262" y="48106"/>
                  </a:lnTo>
                  <a:lnTo>
                    <a:pt x="34723" y="59198"/>
                  </a:lnTo>
                  <a:lnTo>
                    <a:pt x="28844" y="71738"/>
                  </a:lnTo>
                  <a:lnTo>
                    <a:pt x="23574" y="85584"/>
                  </a:lnTo>
                  <a:lnTo>
                    <a:pt x="18800" y="100482"/>
                  </a:lnTo>
                  <a:lnTo>
                    <a:pt x="14408" y="116172"/>
                  </a:lnTo>
                  <a:lnTo>
                    <a:pt x="10457" y="132436"/>
                  </a:lnTo>
                  <a:lnTo>
                    <a:pt x="7175" y="149106"/>
                  </a:lnTo>
                  <a:lnTo>
                    <a:pt x="4634" y="166058"/>
                  </a:lnTo>
                  <a:lnTo>
                    <a:pt x="2757" y="183203"/>
                  </a:lnTo>
                  <a:lnTo>
                    <a:pt x="1414" y="200479"/>
                  </a:lnTo>
                  <a:lnTo>
                    <a:pt x="477" y="217836"/>
                  </a:lnTo>
                  <a:lnTo>
                    <a:pt x="0" y="234916"/>
                  </a:lnTo>
                  <a:lnTo>
                    <a:pt x="205" y="251085"/>
                  </a:lnTo>
                  <a:lnTo>
                    <a:pt x="1161" y="266072"/>
                  </a:lnTo>
                  <a:lnTo>
                    <a:pt x="2955" y="279932"/>
                  </a:lnTo>
                  <a:lnTo>
                    <a:pt x="5763" y="292862"/>
                  </a:lnTo>
                  <a:lnTo>
                    <a:pt x="9580" y="305081"/>
                  </a:lnTo>
                  <a:lnTo>
                    <a:pt x="14263" y="316781"/>
                  </a:lnTo>
                  <a:lnTo>
                    <a:pt x="19622" y="328112"/>
                  </a:lnTo>
                  <a:lnTo>
                    <a:pt x="25489" y="339178"/>
                  </a:lnTo>
                  <a:lnTo>
                    <a:pt x="31885" y="349730"/>
                  </a:lnTo>
                  <a:lnTo>
                    <a:pt x="39010" y="359210"/>
                  </a:lnTo>
                  <a:lnTo>
                    <a:pt x="46919" y="367395"/>
                  </a:lnTo>
                  <a:lnTo>
                    <a:pt x="55688" y="374212"/>
                  </a:lnTo>
                  <a:lnTo>
                    <a:pt x="65485" y="379574"/>
                  </a:lnTo>
                  <a:lnTo>
                    <a:pt x="76296" y="383578"/>
                  </a:lnTo>
                  <a:lnTo>
                    <a:pt x="87811" y="386132"/>
                  </a:lnTo>
                  <a:lnTo>
                    <a:pt x="99533" y="386881"/>
                  </a:lnTo>
                  <a:lnTo>
                    <a:pt x="111150" y="385789"/>
                  </a:lnTo>
                  <a:lnTo>
                    <a:pt x="122390" y="382939"/>
                  </a:lnTo>
                  <a:lnTo>
                    <a:pt x="132938" y="378360"/>
                  </a:lnTo>
                  <a:lnTo>
                    <a:pt x="142697" y="372244"/>
                  </a:lnTo>
                  <a:lnTo>
                    <a:pt x="151742" y="364884"/>
                  </a:lnTo>
                  <a:lnTo>
                    <a:pt x="160211" y="356581"/>
                  </a:lnTo>
                  <a:lnTo>
                    <a:pt x="168237" y="347602"/>
                  </a:lnTo>
                  <a:lnTo>
                    <a:pt x="175638" y="338410"/>
                  </a:lnTo>
                  <a:lnTo>
                    <a:pt x="182646" y="328667"/>
                  </a:lnTo>
                  <a:lnTo>
                    <a:pt x="189877" y="316404"/>
                  </a:lnTo>
                  <a:lnTo>
                    <a:pt x="198500" y="2981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74807" y="445704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5"/>
                  </a:lnTo>
                  <a:lnTo>
                    <a:pt x="0" y="61760"/>
                  </a:lnTo>
                  <a:lnTo>
                    <a:pt x="4" y="78557"/>
                  </a:lnTo>
                  <a:lnTo>
                    <a:pt x="177" y="96695"/>
                  </a:lnTo>
                  <a:lnTo>
                    <a:pt x="825" y="114556"/>
                  </a:lnTo>
                  <a:lnTo>
                    <a:pt x="2074" y="131241"/>
                  </a:lnTo>
                  <a:lnTo>
                    <a:pt x="3727" y="147031"/>
                  </a:lnTo>
                  <a:lnTo>
                    <a:pt x="5375" y="162993"/>
                  </a:lnTo>
                  <a:lnTo>
                    <a:pt x="6782" y="179766"/>
                  </a:lnTo>
                  <a:lnTo>
                    <a:pt x="8048" y="197337"/>
                  </a:lnTo>
                  <a:lnTo>
                    <a:pt x="9504" y="215306"/>
                  </a:lnTo>
                  <a:lnTo>
                    <a:pt x="11331" y="233368"/>
                  </a:lnTo>
                  <a:lnTo>
                    <a:pt x="13389" y="251381"/>
                  </a:lnTo>
                  <a:lnTo>
                    <a:pt x="15316" y="269301"/>
                  </a:lnTo>
                  <a:lnTo>
                    <a:pt x="16910" y="287105"/>
                  </a:lnTo>
                  <a:lnTo>
                    <a:pt x="18136" y="304052"/>
                  </a:lnTo>
                  <a:lnTo>
                    <a:pt x="19166" y="320341"/>
                  </a:lnTo>
                  <a:lnTo>
                    <a:pt x="20088" y="33740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056708" y="4625498"/>
              <a:ext cx="122293" cy="181645"/>
            </a:xfrm>
            <a:custGeom>
              <a:avLst/>
              <a:gdLst/>
              <a:ahLst/>
              <a:cxnLst/>
              <a:rect l="0" t="0" r="0" b="0"/>
              <a:pathLst>
                <a:path w="122293" h="181645">
                  <a:moveTo>
                    <a:pt x="65498" y="0"/>
                  </a:moveTo>
                  <a:lnTo>
                    <a:pt x="56763" y="5867"/>
                  </a:lnTo>
                  <a:lnTo>
                    <a:pt x="49057" y="11432"/>
                  </a:lnTo>
                  <a:lnTo>
                    <a:pt x="41659" y="17236"/>
                  </a:lnTo>
                  <a:lnTo>
                    <a:pt x="34571" y="23489"/>
                  </a:lnTo>
                  <a:lnTo>
                    <a:pt x="28041" y="30467"/>
                  </a:lnTo>
                  <a:lnTo>
                    <a:pt x="22168" y="38248"/>
                  </a:lnTo>
                  <a:lnTo>
                    <a:pt x="16904" y="46750"/>
                  </a:lnTo>
                  <a:lnTo>
                    <a:pt x="12133" y="55829"/>
                  </a:lnTo>
                  <a:lnTo>
                    <a:pt x="7748" y="65342"/>
                  </a:lnTo>
                  <a:lnTo>
                    <a:pt x="3971" y="75170"/>
                  </a:lnTo>
                  <a:lnTo>
                    <a:pt x="1339" y="85220"/>
                  </a:lnTo>
                  <a:lnTo>
                    <a:pt x="51" y="95423"/>
                  </a:lnTo>
                  <a:lnTo>
                    <a:pt x="0" y="105732"/>
                  </a:lnTo>
                  <a:lnTo>
                    <a:pt x="954" y="116112"/>
                  </a:lnTo>
                  <a:lnTo>
                    <a:pt x="2674" y="126537"/>
                  </a:lnTo>
                  <a:lnTo>
                    <a:pt x="5116" y="136827"/>
                  </a:lnTo>
                  <a:lnTo>
                    <a:pt x="8424" y="146662"/>
                  </a:lnTo>
                  <a:lnTo>
                    <a:pt x="12619" y="155899"/>
                  </a:lnTo>
                  <a:lnTo>
                    <a:pt x="17910" y="164236"/>
                  </a:lnTo>
                  <a:lnTo>
                    <a:pt x="24750" y="171158"/>
                  </a:lnTo>
                  <a:lnTo>
                    <a:pt x="33241" y="176506"/>
                  </a:lnTo>
                  <a:lnTo>
                    <a:pt x="43029" y="180114"/>
                  </a:lnTo>
                  <a:lnTo>
                    <a:pt x="53508" y="181644"/>
                  </a:lnTo>
                  <a:lnTo>
                    <a:pt x="64253" y="181113"/>
                  </a:lnTo>
                  <a:lnTo>
                    <a:pt x="74889" y="178656"/>
                  </a:lnTo>
                  <a:lnTo>
                    <a:pt x="85023" y="174348"/>
                  </a:lnTo>
                  <a:lnTo>
                    <a:pt x="94492" y="168408"/>
                  </a:lnTo>
                  <a:lnTo>
                    <a:pt x="103001" y="160829"/>
                  </a:lnTo>
                  <a:lnTo>
                    <a:pt x="110046" y="151316"/>
                  </a:lnTo>
                  <a:lnTo>
                    <a:pt x="115484" y="139883"/>
                  </a:lnTo>
                  <a:lnTo>
                    <a:pt x="119323" y="126970"/>
                  </a:lnTo>
                  <a:lnTo>
                    <a:pt x="121542" y="113239"/>
                  </a:lnTo>
                  <a:lnTo>
                    <a:pt x="122292" y="99163"/>
                  </a:lnTo>
                  <a:lnTo>
                    <a:pt x="121679" y="85307"/>
                  </a:lnTo>
                  <a:lnTo>
                    <a:pt x="119681" y="72390"/>
                  </a:lnTo>
                  <a:lnTo>
                    <a:pt x="116410" y="60713"/>
                  </a:lnTo>
                  <a:lnTo>
                    <a:pt x="111927" y="50382"/>
                  </a:lnTo>
                  <a:lnTo>
                    <a:pt x="106170" y="41499"/>
                  </a:lnTo>
                  <a:lnTo>
                    <a:pt x="99227" y="33965"/>
                  </a:lnTo>
                  <a:lnTo>
                    <a:pt x="91375" y="27500"/>
                  </a:lnTo>
                  <a:lnTo>
                    <a:pt x="82014" y="21000"/>
                  </a:lnTo>
                  <a:lnTo>
                    <a:pt x="68088" y="12776"/>
                  </a:lnTo>
                  <a:lnTo>
                    <a:pt x="4444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227491" y="4583384"/>
              <a:ext cx="103676" cy="221099"/>
            </a:xfrm>
            <a:custGeom>
              <a:avLst/>
              <a:gdLst/>
              <a:ahLst/>
              <a:cxnLst/>
              <a:rect l="0" t="0" r="0" b="0"/>
              <a:pathLst>
                <a:path w="103676" h="221099">
                  <a:moveTo>
                    <a:pt x="84228" y="0"/>
                  </a:moveTo>
                  <a:lnTo>
                    <a:pt x="72560" y="3001"/>
                  </a:lnTo>
                  <a:lnTo>
                    <a:pt x="62071" y="6423"/>
                  </a:lnTo>
                  <a:lnTo>
                    <a:pt x="51774" y="10623"/>
                  </a:lnTo>
                  <a:lnTo>
                    <a:pt x="41645" y="15697"/>
                  </a:lnTo>
                  <a:lnTo>
                    <a:pt x="31950" y="21826"/>
                  </a:lnTo>
                  <a:lnTo>
                    <a:pt x="22836" y="29001"/>
                  </a:lnTo>
                  <a:lnTo>
                    <a:pt x="15098" y="36742"/>
                  </a:lnTo>
                  <a:lnTo>
                    <a:pt x="10178" y="44240"/>
                  </a:lnTo>
                  <a:lnTo>
                    <a:pt x="8616" y="51059"/>
                  </a:lnTo>
                  <a:lnTo>
                    <a:pt x="9994" y="57278"/>
                  </a:lnTo>
                  <a:lnTo>
                    <a:pt x="13427" y="63294"/>
                  </a:lnTo>
                  <a:lnTo>
                    <a:pt x="18179" y="69375"/>
                  </a:lnTo>
                  <a:lnTo>
                    <a:pt x="23923" y="75460"/>
                  </a:lnTo>
                  <a:lnTo>
                    <a:pt x="30660" y="81253"/>
                  </a:lnTo>
                  <a:lnTo>
                    <a:pt x="38324" y="86604"/>
                  </a:lnTo>
                  <a:lnTo>
                    <a:pt x="46603" y="91673"/>
                  </a:lnTo>
                  <a:lnTo>
                    <a:pt x="55012" y="96838"/>
                  </a:lnTo>
                  <a:lnTo>
                    <a:pt x="63264" y="102312"/>
                  </a:lnTo>
                  <a:lnTo>
                    <a:pt x="71263" y="108142"/>
                  </a:lnTo>
                  <a:lnTo>
                    <a:pt x="79016" y="114287"/>
                  </a:lnTo>
                  <a:lnTo>
                    <a:pt x="86550" y="120693"/>
                  </a:lnTo>
                  <a:lnTo>
                    <a:pt x="93423" y="127623"/>
                  </a:lnTo>
                  <a:lnTo>
                    <a:pt x="98754" y="135639"/>
                  </a:lnTo>
                  <a:lnTo>
                    <a:pt x="102186" y="144951"/>
                  </a:lnTo>
                  <a:lnTo>
                    <a:pt x="103675" y="155136"/>
                  </a:lnTo>
                  <a:lnTo>
                    <a:pt x="103238" y="165358"/>
                  </a:lnTo>
                  <a:lnTo>
                    <a:pt x="101086" y="175115"/>
                  </a:lnTo>
                  <a:lnTo>
                    <a:pt x="97388" y="184105"/>
                  </a:lnTo>
                  <a:lnTo>
                    <a:pt x="92173" y="192063"/>
                  </a:lnTo>
                  <a:lnTo>
                    <a:pt x="85593" y="198961"/>
                  </a:lnTo>
                  <a:lnTo>
                    <a:pt x="77736" y="204779"/>
                  </a:lnTo>
                  <a:lnTo>
                    <a:pt x="68561" y="209404"/>
                  </a:lnTo>
                  <a:lnTo>
                    <a:pt x="58180" y="212891"/>
                  </a:lnTo>
                  <a:lnTo>
                    <a:pt x="47222" y="215427"/>
                  </a:lnTo>
                  <a:lnTo>
                    <a:pt x="35570" y="217496"/>
                  </a:lnTo>
                  <a:lnTo>
                    <a:pt x="21085" y="21928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85418" y="467814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60"/>
                  </a:lnTo>
                  <a:lnTo>
                    <a:pt x="3736" y="81912"/>
                  </a:lnTo>
                  <a:lnTo>
                    <a:pt x="5563" y="95142"/>
                  </a:lnTo>
                  <a:lnTo>
                    <a:pt x="7717" y="11446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85418" y="4562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73029" y="4660812"/>
              <a:ext cx="101903" cy="143671"/>
            </a:xfrm>
            <a:custGeom>
              <a:avLst/>
              <a:gdLst/>
              <a:ahLst/>
              <a:cxnLst/>
              <a:rect l="0" t="0" r="0" b="0"/>
              <a:pathLst>
                <a:path w="101903" h="143671">
                  <a:moveTo>
                    <a:pt x="7146" y="80499"/>
                  </a:moveTo>
                  <a:lnTo>
                    <a:pt x="7280" y="92167"/>
                  </a:lnTo>
                  <a:lnTo>
                    <a:pt x="8560" y="102656"/>
                  </a:lnTo>
                  <a:lnTo>
                    <a:pt x="11106" y="112902"/>
                  </a:lnTo>
                  <a:lnTo>
                    <a:pt x="13076" y="121126"/>
                  </a:lnTo>
                  <a:lnTo>
                    <a:pt x="12819" y="124020"/>
                  </a:lnTo>
                  <a:lnTo>
                    <a:pt x="11700" y="121012"/>
                  </a:lnTo>
                  <a:lnTo>
                    <a:pt x="10368" y="113685"/>
                  </a:lnTo>
                  <a:lnTo>
                    <a:pt x="8759" y="104047"/>
                  </a:lnTo>
                  <a:lnTo>
                    <a:pt x="6781" y="93410"/>
                  </a:lnTo>
                  <a:lnTo>
                    <a:pt x="4599" y="82276"/>
                  </a:lnTo>
                  <a:lnTo>
                    <a:pt x="2578" y="70627"/>
                  </a:lnTo>
                  <a:lnTo>
                    <a:pt x="925" y="58449"/>
                  </a:lnTo>
                  <a:lnTo>
                    <a:pt x="0" y="46126"/>
                  </a:lnTo>
                  <a:lnTo>
                    <a:pt x="368" y="34365"/>
                  </a:lnTo>
                  <a:lnTo>
                    <a:pt x="2223" y="23535"/>
                  </a:lnTo>
                  <a:lnTo>
                    <a:pt x="5760" y="14141"/>
                  </a:lnTo>
                  <a:lnTo>
                    <a:pt x="11333" y="6967"/>
                  </a:lnTo>
                  <a:lnTo>
                    <a:pt x="18922" y="2230"/>
                  </a:lnTo>
                  <a:lnTo>
                    <a:pt x="27744" y="0"/>
                  </a:lnTo>
                  <a:lnTo>
                    <a:pt x="36503" y="458"/>
                  </a:lnTo>
                  <a:lnTo>
                    <a:pt x="44461" y="3426"/>
                  </a:lnTo>
                  <a:lnTo>
                    <a:pt x="51596" y="8313"/>
                  </a:lnTo>
                  <a:lnTo>
                    <a:pt x="58302" y="14332"/>
                  </a:lnTo>
                  <a:lnTo>
                    <a:pt x="64882" y="20934"/>
                  </a:lnTo>
                  <a:lnTo>
                    <a:pt x="71318" y="28142"/>
                  </a:lnTo>
                  <a:lnTo>
                    <a:pt x="77356" y="36418"/>
                  </a:lnTo>
                  <a:lnTo>
                    <a:pt x="82860" y="45944"/>
                  </a:lnTo>
                  <a:lnTo>
                    <a:pt x="87524" y="56460"/>
                  </a:lnTo>
                  <a:lnTo>
                    <a:pt x="90821" y="67445"/>
                  </a:lnTo>
                  <a:lnTo>
                    <a:pt x="92596" y="78535"/>
                  </a:lnTo>
                  <a:lnTo>
                    <a:pt x="93355" y="89503"/>
                  </a:lnTo>
                  <a:lnTo>
                    <a:pt x="94249" y="101450"/>
                  </a:lnTo>
                  <a:lnTo>
                    <a:pt x="96475" y="117657"/>
                  </a:lnTo>
                  <a:lnTo>
                    <a:pt x="101902" y="1436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09406" y="4618988"/>
              <a:ext cx="165568" cy="483169"/>
            </a:xfrm>
            <a:custGeom>
              <a:avLst/>
              <a:gdLst/>
              <a:ahLst/>
              <a:cxnLst/>
              <a:rect l="0" t="0" r="0" b="0"/>
              <a:pathLst>
                <a:path w="165568" h="483169">
                  <a:moveTo>
                    <a:pt x="81339" y="101266"/>
                  </a:moveTo>
                  <a:lnTo>
                    <a:pt x="84138" y="92465"/>
                  </a:lnTo>
                  <a:lnTo>
                    <a:pt x="85640" y="84118"/>
                  </a:lnTo>
                  <a:lnTo>
                    <a:pt x="85947" y="75414"/>
                  </a:lnTo>
                  <a:lnTo>
                    <a:pt x="85267" y="66121"/>
                  </a:lnTo>
                  <a:lnTo>
                    <a:pt x="83799" y="55978"/>
                  </a:lnTo>
                  <a:lnTo>
                    <a:pt x="81721" y="44946"/>
                  </a:lnTo>
                  <a:lnTo>
                    <a:pt x="78866" y="33625"/>
                  </a:lnTo>
                  <a:lnTo>
                    <a:pt x="74747" y="23100"/>
                  </a:lnTo>
                  <a:lnTo>
                    <a:pt x="69203" y="13931"/>
                  </a:lnTo>
                  <a:lnTo>
                    <a:pt x="62532" y="6643"/>
                  </a:lnTo>
                  <a:lnTo>
                    <a:pt x="55291" y="1956"/>
                  </a:lnTo>
                  <a:lnTo>
                    <a:pt x="47866" y="0"/>
                  </a:lnTo>
                  <a:lnTo>
                    <a:pt x="40441" y="603"/>
                  </a:lnTo>
                  <a:lnTo>
                    <a:pt x="33084" y="3575"/>
                  </a:lnTo>
                  <a:lnTo>
                    <a:pt x="25814" y="8572"/>
                  </a:lnTo>
                  <a:lnTo>
                    <a:pt x="18951" y="15329"/>
                  </a:lnTo>
                  <a:lnTo>
                    <a:pt x="13094" y="23749"/>
                  </a:lnTo>
                  <a:lnTo>
                    <a:pt x="8487" y="33630"/>
                  </a:lnTo>
                  <a:lnTo>
                    <a:pt x="5055" y="44686"/>
                  </a:lnTo>
                  <a:lnTo>
                    <a:pt x="2585" y="56631"/>
                  </a:lnTo>
                  <a:lnTo>
                    <a:pt x="857" y="69211"/>
                  </a:lnTo>
                  <a:lnTo>
                    <a:pt x="0" y="81912"/>
                  </a:lnTo>
                  <a:lnTo>
                    <a:pt x="473" y="93980"/>
                  </a:lnTo>
                  <a:lnTo>
                    <a:pt x="2415" y="105061"/>
                  </a:lnTo>
                  <a:lnTo>
                    <a:pt x="5515" y="115314"/>
                  </a:lnTo>
                  <a:lnTo>
                    <a:pt x="9205" y="125201"/>
                  </a:lnTo>
                  <a:lnTo>
                    <a:pt x="13101" y="135024"/>
                  </a:lnTo>
                  <a:lnTo>
                    <a:pt x="17343" y="144266"/>
                  </a:lnTo>
                  <a:lnTo>
                    <a:pt x="22475" y="151737"/>
                  </a:lnTo>
                  <a:lnTo>
                    <a:pt x="28738" y="156904"/>
                  </a:lnTo>
                  <a:lnTo>
                    <a:pt x="35910" y="159711"/>
                  </a:lnTo>
                  <a:lnTo>
                    <a:pt x="43496" y="160233"/>
                  </a:lnTo>
                  <a:lnTo>
                    <a:pt x="51146" y="158756"/>
                  </a:lnTo>
                  <a:lnTo>
                    <a:pt x="58384" y="155359"/>
                  </a:lnTo>
                  <a:lnTo>
                    <a:pt x="64553" y="149822"/>
                  </a:lnTo>
                  <a:lnTo>
                    <a:pt x="69425" y="142286"/>
                  </a:lnTo>
                  <a:lnTo>
                    <a:pt x="74056" y="135649"/>
                  </a:lnTo>
                  <a:lnTo>
                    <a:pt x="79053" y="133905"/>
                  </a:lnTo>
                  <a:lnTo>
                    <a:pt x="83103" y="137035"/>
                  </a:lnTo>
                  <a:lnTo>
                    <a:pt x="85977" y="143768"/>
                  </a:lnTo>
                  <a:lnTo>
                    <a:pt x="87932" y="152956"/>
                  </a:lnTo>
                  <a:lnTo>
                    <a:pt x="89243" y="163779"/>
                  </a:lnTo>
                  <a:lnTo>
                    <a:pt x="90118" y="175694"/>
                  </a:lnTo>
                  <a:lnTo>
                    <a:pt x="90701" y="188662"/>
                  </a:lnTo>
                  <a:lnTo>
                    <a:pt x="91090" y="203057"/>
                  </a:lnTo>
                  <a:lnTo>
                    <a:pt x="91349" y="218971"/>
                  </a:lnTo>
                  <a:lnTo>
                    <a:pt x="91522" y="236070"/>
                  </a:lnTo>
                  <a:lnTo>
                    <a:pt x="91637" y="253776"/>
                  </a:lnTo>
                  <a:lnTo>
                    <a:pt x="91718" y="271679"/>
                  </a:lnTo>
                  <a:lnTo>
                    <a:pt x="91942" y="289260"/>
                  </a:lnTo>
                  <a:lnTo>
                    <a:pt x="92625" y="305831"/>
                  </a:lnTo>
                  <a:lnTo>
                    <a:pt x="93896" y="321129"/>
                  </a:lnTo>
                  <a:lnTo>
                    <a:pt x="95564" y="335554"/>
                  </a:lnTo>
                  <a:lnTo>
                    <a:pt x="97222" y="349935"/>
                  </a:lnTo>
                  <a:lnTo>
                    <a:pt x="98627" y="364758"/>
                  </a:lnTo>
                  <a:lnTo>
                    <a:pt x="99552" y="379837"/>
                  </a:lnTo>
                  <a:lnTo>
                    <a:pt x="99714" y="394514"/>
                  </a:lnTo>
                  <a:lnTo>
                    <a:pt x="99041" y="408433"/>
                  </a:lnTo>
                  <a:lnTo>
                    <a:pt x="97622" y="421712"/>
                  </a:lnTo>
                  <a:lnTo>
                    <a:pt x="95606" y="434769"/>
                  </a:lnTo>
                  <a:lnTo>
                    <a:pt x="93132" y="447861"/>
                  </a:lnTo>
                  <a:lnTo>
                    <a:pt x="89999" y="460279"/>
                  </a:lnTo>
                  <a:lnTo>
                    <a:pt x="85685" y="470502"/>
                  </a:lnTo>
                  <a:lnTo>
                    <a:pt x="80013" y="477847"/>
                  </a:lnTo>
                  <a:lnTo>
                    <a:pt x="73424" y="482115"/>
                  </a:lnTo>
                  <a:lnTo>
                    <a:pt x="66770" y="483168"/>
                  </a:lnTo>
                  <a:lnTo>
                    <a:pt x="60562" y="481273"/>
                  </a:lnTo>
                  <a:lnTo>
                    <a:pt x="55108" y="476799"/>
                  </a:lnTo>
                  <a:lnTo>
                    <a:pt x="50676" y="470008"/>
                  </a:lnTo>
                  <a:lnTo>
                    <a:pt x="47295" y="461267"/>
                  </a:lnTo>
                  <a:lnTo>
                    <a:pt x="44821" y="450996"/>
                  </a:lnTo>
                  <a:lnTo>
                    <a:pt x="43063" y="439589"/>
                  </a:lnTo>
                  <a:lnTo>
                    <a:pt x="41841" y="427362"/>
                  </a:lnTo>
                  <a:lnTo>
                    <a:pt x="41169" y="414562"/>
                  </a:lnTo>
                  <a:lnTo>
                    <a:pt x="41241" y="401363"/>
                  </a:lnTo>
                  <a:lnTo>
                    <a:pt x="42104" y="387896"/>
                  </a:lnTo>
                  <a:lnTo>
                    <a:pt x="43666" y="374412"/>
                  </a:lnTo>
                  <a:lnTo>
                    <a:pt x="45785" y="361278"/>
                  </a:lnTo>
                  <a:lnTo>
                    <a:pt x="48322" y="348665"/>
                  </a:lnTo>
                  <a:lnTo>
                    <a:pt x="51161" y="336567"/>
                  </a:lnTo>
                  <a:lnTo>
                    <a:pt x="54212" y="324902"/>
                  </a:lnTo>
                  <a:lnTo>
                    <a:pt x="57415" y="313571"/>
                  </a:lnTo>
                  <a:lnTo>
                    <a:pt x="60887" y="302486"/>
                  </a:lnTo>
                  <a:lnTo>
                    <a:pt x="64904" y="291575"/>
                  </a:lnTo>
                  <a:lnTo>
                    <a:pt x="69571" y="280791"/>
                  </a:lnTo>
                  <a:lnTo>
                    <a:pt x="74843" y="270259"/>
                  </a:lnTo>
                  <a:lnTo>
                    <a:pt x="80606" y="260260"/>
                  </a:lnTo>
                  <a:lnTo>
                    <a:pt x="86748" y="250905"/>
                  </a:lnTo>
                  <a:lnTo>
                    <a:pt x="93329" y="242149"/>
                  </a:lnTo>
                  <a:lnTo>
                    <a:pt x="100579" y="233881"/>
                  </a:lnTo>
                  <a:lnTo>
                    <a:pt x="108563" y="225989"/>
                  </a:lnTo>
                  <a:lnTo>
                    <a:pt x="117133" y="218481"/>
                  </a:lnTo>
                  <a:lnTo>
                    <a:pt x="127063" y="210648"/>
                  </a:lnTo>
                  <a:lnTo>
                    <a:pt x="141459" y="200679"/>
                  </a:lnTo>
                  <a:lnTo>
                    <a:pt x="165567" y="18549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3180" y="4841983"/>
              <a:ext cx="1031794" cy="120427"/>
            </a:xfrm>
            <a:custGeom>
              <a:avLst/>
              <a:gdLst/>
              <a:ahLst/>
              <a:cxnLst/>
              <a:rect l="0" t="0" r="0" b="0"/>
              <a:pathLst>
                <a:path w="1031794" h="120427">
                  <a:moveTo>
                    <a:pt x="1031793" y="4613"/>
                  </a:moveTo>
                  <a:lnTo>
                    <a:pt x="1020124" y="1813"/>
                  </a:lnTo>
                  <a:lnTo>
                    <a:pt x="1009636" y="312"/>
                  </a:lnTo>
                  <a:lnTo>
                    <a:pt x="999329" y="0"/>
                  </a:lnTo>
                  <a:lnTo>
                    <a:pt x="988855" y="507"/>
                  </a:lnTo>
                  <a:lnTo>
                    <a:pt x="977863" y="1326"/>
                  </a:lnTo>
                  <a:lnTo>
                    <a:pt x="966220" y="2146"/>
                  </a:lnTo>
                  <a:lnTo>
                    <a:pt x="953967" y="3003"/>
                  </a:lnTo>
                  <a:lnTo>
                    <a:pt x="941212" y="4178"/>
                  </a:lnTo>
                  <a:lnTo>
                    <a:pt x="928081" y="5817"/>
                  </a:lnTo>
                  <a:lnTo>
                    <a:pt x="914840" y="7918"/>
                  </a:lnTo>
                  <a:lnTo>
                    <a:pt x="901878" y="10406"/>
                  </a:lnTo>
                  <a:lnTo>
                    <a:pt x="889380" y="13189"/>
                  </a:lnTo>
                  <a:lnTo>
                    <a:pt x="877191" y="16025"/>
                  </a:lnTo>
                  <a:lnTo>
                    <a:pt x="864934" y="18542"/>
                  </a:lnTo>
                  <a:lnTo>
                    <a:pt x="852387" y="20564"/>
                  </a:lnTo>
                  <a:lnTo>
                    <a:pt x="839502" y="22090"/>
                  </a:lnTo>
                  <a:lnTo>
                    <a:pt x="826312" y="23196"/>
                  </a:lnTo>
                  <a:lnTo>
                    <a:pt x="812883" y="23982"/>
                  </a:lnTo>
                  <a:lnTo>
                    <a:pt x="799441" y="24698"/>
                  </a:lnTo>
                  <a:lnTo>
                    <a:pt x="786342" y="25719"/>
                  </a:lnTo>
                  <a:lnTo>
                    <a:pt x="773752" y="27226"/>
                  </a:lnTo>
                  <a:lnTo>
                    <a:pt x="761502" y="29223"/>
                  </a:lnTo>
                  <a:lnTo>
                    <a:pt x="749203" y="31636"/>
                  </a:lnTo>
                  <a:lnTo>
                    <a:pt x="736634" y="34369"/>
                  </a:lnTo>
                  <a:lnTo>
                    <a:pt x="723903" y="37340"/>
                  </a:lnTo>
                  <a:lnTo>
                    <a:pt x="711349" y="40479"/>
                  </a:lnTo>
                  <a:lnTo>
                    <a:pt x="699151" y="43733"/>
                  </a:lnTo>
                  <a:lnTo>
                    <a:pt x="687010" y="46898"/>
                  </a:lnTo>
                  <a:lnTo>
                    <a:pt x="674260" y="49645"/>
                  </a:lnTo>
                  <a:lnTo>
                    <a:pt x="660573" y="51828"/>
                  </a:lnTo>
                  <a:lnTo>
                    <a:pt x="646108" y="53633"/>
                  </a:lnTo>
                  <a:lnTo>
                    <a:pt x="631320" y="55459"/>
                  </a:lnTo>
                  <a:lnTo>
                    <a:pt x="616523" y="57543"/>
                  </a:lnTo>
                  <a:lnTo>
                    <a:pt x="602010" y="59944"/>
                  </a:lnTo>
                  <a:lnTo>
                    <a:pt x="588120" y="62635"/>
                  </a:lnTo>
                  <a:lnTo>
                    <a:pt x="574962" y="65555"/>
                  </a:lnTo>
                  <a:lnTo>
                    <a:pt x="562313" y="68483"/>
                  </a:lnTo>
                  <a:lnTo>
                    <a:pt x="549740" y="71061"/>
                  </a:lnTo>
                  <a:lnTo>
                    <a:pt x="536978" y="73124"/>
                  </a:lnTo>
                  <a:lnTo>
                    <a:pt x="523946" y="74677"/>
                  </a:lnTo>
                  <a:lnTo>
                    <a:pt x="510657" y="75802"/>
                  </a:lnTo>
                  <a:lnTo>
                    <a:pt x="497153" y="76596"/>
                  </a:lnTo>
                  <a:lnTo>
                    <a:pt x="483321" y="77147"/>
                  </a:lnTo>
                  <a:lnTo>
                    <a:pt x="468896" y="77525"/>
                  </a:lnTo>
                  <a:lnTo>
                    <a:pt x="453788" y="77782"/>
                  </a:lnTo>
                  <a:lnTo>
                    <a:pt x="438219" y="77957"/>
                  </a:lnTo>
                  <a:lnTo>
                    <a:pt x="422616" y="78074"/>
                  </a:lnTo>
                  <a:lnTo>
                    <a:pt x="407235" y="78157"/>
                  </a:lnTo>
                  <a:lnTo>
                    <a:pt x="392314" y="78383"/>
                  </a:lnTo>
                  <a:lnTo>
                    <a:pt x="378141" y="79067"/>
                  </a:lnTo>
                  <a:lnTo>
                    <a:pt x="364791" y="80340"/>
                  </a:lnTo>
                  <a:lnTo>
                    <a:pt x="352012" y="82008"/>
                  </a:lnTo>
                  <a:lnTo>
                    <a:pt x="339350" y="83667"/>
                  </a:lnTo>
                  <a:lnTo>
                    <a:pt x="326528" y="85077"/>
                  </a:lnTo>
                  <a:lnTo>
                    <a:pt x="313457" y="86174"/>
                  </a:lnTo>
                  <a:lnTo>
                    <a:pt x="300141" y="86985"/>
                  </a:lnTo>
                  <a:lnTo>
                    <a:pt x="286619" y="87569"/>
                  </a:lnTo>
                  <a:lnTo>
                    <a:pt x="272775" y="88149"/>
                  </a:lnTo>
                  <a:lnTo>
                    <a:pt x="258342" y="89078"/>
                  </a:lnTo>
                  <a:lnTo>
                    <a:pt x="243234" y="90522"/>
                  </a:lnTo>
                  <a:lnTo>
                    <a:pt x="227834" y="92478"/>
                  </a:lnTo>
                  <a:lnTo>
                    <a:pt x="212876" y="94863"/>
                  </a:lnTo>
                  <a:lnTo>
                    <a:pt x="198738" y="97574"/>
                  </a:lnTo>
                  <a:lnTo>
                    <a:pt x="185296" y="100359"/>
                  </a:lnTo>
                  <a:lnTo>
                    <a:pt x="172122" y="102841"/>
                  </a:lnTo>
                  <a:lnTo>
                    <a:pt x="158930" y="104845"/>
                  </a:lnTo>
                  <a:lnTo>
                    <a:pt x="145763" y="106527"/>
                  </a:lnTo>
                  <a:lnTo>
                    <a:pt x="132909" y="108271"/>
                  </a:lnTo>
                  <a:lnTo>
                    <a:pt x="120507" y="110294"/>
                  </a:lnTo>
                  <a:lnTo>
                    <a:pt x="108228" y="112485"/>
                  </a:lnTo>
                  <a:lnTo>
                    <a:pt x="95384" y="114502"/>
                  </a:lnTo>
                  <a:lnTo>
                    <a:pt x="81642" y="116157"/>
                  </a:lnTo>
                  <a:lnTo>
                    <a:pt x="67369" y="117423"/>
                  </a:lnTo>
                  <a:lnTo>
                    <a:pt x="51839" y="118485"/>
                  </a:lnTo>
                  <a:lnTo>
                    <a:pt x="31448" y="119433"/>
                  </a:lnTo>
                  <a:lnTo>
                    <a:pt x="0" y="1204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59201" y="468866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3549" y="20990"/>
                  </a:lnTo>
                  <a:lnTo>
                    <a:pt x="82421" y="20350"/>
                  </a:lnTo>
                  <a:lnTo>
                    <a:pt x="70831" y="19052"/>
                  </a:lnTo>
                  <a:lnTo>
                    <a:pt x="58913" y="17156"/>
                  </a:lnTo>
                  <a:lnTo>
                    <a:pt x="45795" y="14404"/>
                  </a:lnTo>
                  <a:lnTo>
                    <a:pt x="28083" y="94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060712" y="4535776"/>
            <a:ext cx="1430407" cy="458291"/>
            <a:chOff x="2060712" y="4535776"/>
            <a:chExt cx="1430407" cy="458291"/>
          </a:xfrm>
        </p:grpSpPr>
        <p:sp>
          <p:nvSpPr>
            <p:cNvPr id="126" name="Freeform 125"/>
            <p:cNvSpPr/>
            <p:nvPr/>
          </p:nvSpPr>
          <p:spPr>
            <a:xfrm>
              <a:off x="2060712" y="4535776"/>
              <a:ext cx="240687" cy="458291"/>
            </a:xfrm>
            <a:custGeom>
              <a:avLst/>
              <a:gdLst/>
              <a:ahLst/>
              <a:cxnLst/>
              <a:rect l="0" t="0" r="0" b="0"/>
              <a:pathLst>
                <a:path w="240687" h="458291">
                  <a:moveTo>
                    <a:pt x="198571" y="47608"/>
                  </a:moveTo>
                  <a:lnTo>
                    <a:pt x="192704" y="41740"/>
                  </a:lnTo>
                  <a:lnTo>
                    <a:pt x="187140" y="36175"/>
                  </a:lnTo>
                  <a:lnTo>
                    <a:pt x="181336" y="30381"/>
                  </a:lnTo>
                  <a:lnTo>
                    <a:pt x="175082" y="24473"/>
                  </a:lnTo>
                  <a:lnTo>
                    <a:pt x="168104" y="18791"/>
                  </a:lnTo>
                  <a:lnTo>
                    <a:pt x="160319" y="13521"/>
                  </a:lnTo>
                  <a:lnTo>
                    <a:pt x="151644" y="8844"/>
                  </a:lnTo>
                  <a:lnTo>
                    <a:pt x="141917" y="5006"/>
                  </a:lnTo>
                  <a:lnTo>
                    <a:pt x="131154" y="2067"/>
                  </a:lnTo>
                  <a:lnTo>
                    <a:pt x="119674" y="247"/>
                  </a:lnTo>
                  <a:lnTo>
                    <a:pt x="107976" y="0"/>
                  </a:lnTo>
                  <a:lnTo>
                    <a:pt x="96374" y="1436"/>
                  </a:lnTo>
                  <a:lnTo>
                    <a:pt x="85145" y="4688"/>
                  </a:lnTo>
                  <a:lnTo>
                    <a:pt x="74605" y="10070"/>
                  </a:lnTo>
                  <a:lnTo>
                    <a:pt x="64855" y="17544"/>
                  </a:lnTo>
                  <a:lnTo>
                    <a:pt x="55987" y="26798"/>
                  </a:lnTo>
                  <a:lnTo>
                    <a:pt x="48168" y="37444"/>
                  </a:lnTo>
                  <a:lnTo>
                    <a:pt x="41388" y="49119"/>
                  </a:lnTo>
                  <a:lnTo>
                    <a:pt x="35493" y="61532"/>
                  </a:lnTo>
                  <a:lnTo>
                    <a:pt x="30292" y="74462"/>
                  </a:lnTo>
                  <a:lnTo>
                    <a:pt x="25603" y="87744"/>
                  </a:lnTo>
                  <a:lnTo>
                    <a:pt x="21283" y="101103"/>
                  </a:lnTo>
                  <a:lnTo>
                    <a:pt x="17220" y="114152"/>
                  </a:lnTo>
                  <a:lnTo>
                    <a:pt x="13340" y="126722"/>
                  </a:lnTo>
                  <a:lnTo>
                    <a:pt x="9750" y="139300"/>
                  </a:lnTo>
                  <a:lnTo>
                    <a:pt x="6719" y="152884"/>
                  </a:lnTo>
                  <a:lnTo>
                    <a:pt x="4349" y="167957"/>
                  </a:lnTo>
                  <a:lnTo>
                    <a:pt x="2588" y="184508"/>
                  </a:lnTo>
                  <a:lnTo>
                    <a:pt x="1324" y="202301"/>
                  </a:lnTo>
                  <a:lnTo>
                    <a:pt x="441" y="221047"/>
                  </a:lnTo>
                  <a:lnTo>
                    <a:pt x="0" y="240331"/>
                  </a:lnTo>
                  <a:lnTo>
                    <a:pt x="228" y="259641"/>
                  </a:lnTo>
                  <a:lnTo>
                    <a:pt x="1200" y="278692"/>
                  </a:lnTo>
                  <a:lnTo>
                    <a:pt x="3006" y="297244"/>
                  </a:lnTo>
                  <a:lnTo>
                    <a:pt x="5820" y="315015"/>
                  </a:lnTo>
                  <a:lnTo>
                    <a:pt x="9642" y="331929"/>
                  </a:lnTo>
                  <a:lnTo>
                    <a:pt x="14328" y="347916"/>
                  </a:lnTo>
                  <a:lnTo>
                    <a:pt x="19690" y="362820"/>
                  </a:lnTo>
                  <a:lnTo>
                    <a:pt x="25554" y="376665"/>
                  </a:lnTo>
                  <a:lnTo>
                    <a:pt x="31778" y="389609"/>
                  </a:lnTo>
                  <a:lnTo>
                    <a:pt x="38255" y="401850"/>
                  </a:lnTo>
                  <a:lnTo>
                    <a:pt x="44915" y="413562"/>
                  </a:lnTo>
                  <a:lnTo>
                    <a:pt x="52032" y="424565"/>
                  </a:lnTo>
                  <a:lnTo>
                    <a:pt x="60181" y="434356"/>
                  </a:lnTo>
                  <a:lnTo>
                    <a:pt x="69590" y="442748"/>
                  </a:lnTo>
                  <a:lnTo>
                    <a:pt x="80012" y="449536"/>
                  </a:lnTo>
                  <a:lnTo>
                    <a:pt x="90926" y="454346"/>
                  </a:lnTo>
                  <a:lnTo>
                    <a:pt x="101970" y="457172"/>
                  </a:lnTo>
                  <a:lnTo>
                    <a:pt x="112978" y="458290"/>
                  </a:lnTo>
                  <a:lnTo>
                    <a:pt x="123894" y="458068"/>
                  </a:lnTo>
                  <a:lnTo>
                    <a:pt x="134711" y="456846"/>
                  </a:lnTo>
                  <a:lnTo>
                    <a:pt x="145278" y="454741"/>
                  </a:lnTo>
                  <a:lnTo>
                    <a:pt x="155308" y="451660"/>
                  </a:lnTo>
                  <a:lnTo>
                    <a:pt x="164687" y="447627"/>
                  </a:lnTo>
                  <a:lnTo>
                    <a:pt x="173461" y="442784"/>
                  </a:lnTo>
                  <a:lnTo>
                    <a:pt x="181742" y="437309"/>
                  </a:lnTo>
                  <a:lnTo>
                    <a:pt x="189647" y="431366"/>
                  </a:lnTo>
                  <a:lnTo>
                    <a:pt x="197280" y="425087"/>
                  </a:lnTo>
                  <a:lnTo>
                    <a:pt x="204719" y="418573"/>
                  </a:lnTo>
                  <a:lnTo>
                    <a:pt x="212014" y="411904"/>
                  </a:lnTo>
                  <a:lnTo>
                    <a:pt x="218905" y="405438"/>
                  </a:lnTo>
                  <a:lnTo>
                    <a:pt x="225506" y="399169"/>
                  </a:lnTo>
                  <a:lnTo>
                    <a:pt x="232398" y="392547"/>
                  </a:lnTo>
                  <a:lnTo>
                    <a:pt x="240686" y="38452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284764" y="4787772"/>
              <a:ext cx="101593" cy="142600"/>
            </a:xfrm>
            <a:custGeom>
              <a:avLst/>
              <a:gdLst/>
              <a:ahLst/>
              <a:cxnLst/>
              <a:rect l="0" t="0" r="0" b="0"/>
              <a:pathLst>
                <a:path w="101593" h="142600">
                  <a:moveTo>
                    <a:pt x="58747" y="48295"/>
                  </a:moveTo>
                  <a:lnTo>
                    <a:pt x="61547" y="39494"/>
                  </a:lnTo>
                  <a:lnTo>
                    <a:pt x="63049" y="31147"/>
                  </a:lnTo>
                  <a:lnTo>
                    <a:pt x="63346" y="22467"/>
                  </a:lnTo>
                  <a:lnTo>
                    <a:pt x="62322" y="14038"/>
                  </a:lnTo>
                  <a:lnTo>
                    <a:pt x="59557" y="7135"/>
                  </a:lnTo>
                  <a:lnTo>
                    <a:pt x="54986" y="2366"/>
                  </a:lnTo>
                  <a:lnTo>
                    <a:pt x="48999" y="0"/>
                  </a:lnTo>
                  <a:lnTo>
                    <a:pt x="42231" y="308"/>
                  </a:lnTo>
                  <a:lnTo>
                    <a:pt x="35135" y="3153"/>
                  </a:lnTo>
                  <a:lnTo>
                    <a:pt x="28103" y="8113"/>
                  </a:lnTo>
                  <a:lnTo>
                    <a:pt x="21543" y="14706"/>
                  </a:lnTo>
                  <a:lnTo>
                    <a:pt x="15623" y="22510"/>
                  </a:lnTo>
                  <a:lnTo>
                    <a:pt x="10479" y="31507"/>
                  </a:lnTo>
                  <a:lnTo>
                    <a:pt x="6315" y="42054"/>
                  </a:lnTo>
                  <a:lnTo>
                    <a:pt x="3146" y="54214"/>
                  </a:lnTo>
                  <a:lnTo>
                    <a:pt x="1000" y="67464"/>
                  </a:lnTo>
                  <a:lnTo>
                    <a:pt x="0" y="80896"/>
                  </a:lnTo>
                  <a:lnTo>
                    <a:pt x="112" y="93959"/>
                  </a:lnTo>
                  <a:lnTo>
                    <a:pt x="1492" y="106151"/>
                  </a:lnTo>
                  <a:lnTo>
                    <a:pt x="4545" y="116881"/>
                  </a:lnTo>
                  <a:lnTo>
                    <a:pt x="9346" y="125971"/>
                  </a:lnTo>
                  <a:lnTo>
                    <a:pt x="15841" y="133260"/>
                  </a:lnTo>
                  <a:lnTo>
                    <a:pt x="24021" y="138423"/>
                  </a:lnTo>
                  <a:lnTo>
                    <a:pt x="33699" y="141487"/>
                  </a:lnTo>
                  <a:lnTo>
                    <a:pt x="44264" y="142599"/>
                  </a:lnTo>
                  <a:lnTo>
                    <a:pt x="54807" y="141842"/>
                  </a:lnTo>
                  <a:lnTo>
                    <a:pt x="64812" y="139440"/>
                  </a:lnTo>
                  <a:lnTo>
                    <a:pt x="73984" y="135388"/>
                  </a:lnTo>
                  <a:lnTo>
                    <a:pt x="82072" y="129396"/>
                  </a:lnTo>
                  <a:lnTo>
                    <a:pt x="89056" y="121482"/>
                  </a:lnTo>
                  <a:lnTo>
                    <a:pt x="94764" y="112084"/>
                  </a:lnTo>
                  <a:lnTo>
                    <a:pt x="98783" y="101867"/>
                  </a:lnTo>
                  <a:lnTo>
                    <a:pt x="101040" y="91298"/>
                  </a:lnTo>
                  <a:lnTo>
                    <a:pt x="101592" y="80780"/>
                  </a:lnTo>
                  <a:lnTo>
                    <a:pt x="100451" y="70725"/>
                  </a:lnTo>
                  <a:lnTo>
                    <a:pt x="97792" y="61309"/>
                  </a:lnTo>
                  <a:lnTo>
                    <a:pt x="93631" y="52807"/>
                  </a:lnTo>
                  <a:lnTo>
                    <a:pt x="87027" y="44861"/>
                  </a:lnTo>
                  <a:lnTo>
                    <a:pt x="74048" y="36774"/>
                  </a:lnTo>
                  <a:lnTo>
                    <a:pt x="48219" y="2723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96154" y="4783702"/>
              <a:ext cx="147400" cy="147123"/>
            </a:xfrm>
            <a:custGeom>
              <a:avLst/>
              <a:gdLst/>
              <a:ahLst/>
              <a:cxnLst/>
              <a:rect l="0" t="0" r="0" b="0"/>
              <a:pathLst>
                <a:path w="147400" h="147123">
                  <a:moveTo>
                    <a:pt x="0" y="31309"/>
                  </a:moveTo>
                  <a:lnTo>
                    <a:pt x="3001" y="40110"/>
                  </a:lnTo>
                  <a:lnTo>
                    <a:pt x="6423" y="48456"/>
                  </a:lnTo>
                  <a:lnTo>
                    <a:pt x="10615" y="57160"/>
                  </a:lnTo>
                  <a:lnTo>
                    <a:pt x="15342" y="66453"/>
                  </a:lnTo>
                  <a:lnTo>
                    <a:pt x="20175" y="76597"/>
                  </a:lnTo>
                  <a:lnTo>
                    <a:pt x="24848" y="87642"/>
                  </a:lnTo>
                  <a:lnTo>
                    <a:pt x="29111" y="99482"/>
                  </a:lnTo>
                  <a:lnTo>
                    <a:pt x="32665" y="111953"/>
                  </a:lnTo>
                  <a:lnTo>
                    <a:pt x="35391" y="124828"/>
                  </a:lnTo>
                  <a:lnTo>
                    <a:pt x="36388" y="135614"/>
                  </a:lnTo>
                  <a:lnTo>
                    <a:pt x="35094" y="140746"/>
                  </a:lnTo>
                  <a:lnTo>
                    <a:pt x="32761" y="140393"/>
                  </a:lnTo>
                  <a:lnTo>
                    <a:pt x="29995" y="136047"/>
                  </a:lnTo>
                  <a:lnTo>
                    <a:pt x="26990" y="128821"/>
                  </a:lnTo>
                  <a:lnTo>
                    <a:pt x="23832" y="119517"/>
                  </a:lnTo>
                  <a:lnTo>
                    <a:pt x="20734" y="108733"/>
                  </a:lnTo>
                  <a:lnTo>
                    <a:pt x="18036" y="96914"/>
                  </a:lnTo>
                  <a:lnTo>
                    <a:pt x="15899" y="84385"/>
                  </a:lnTo>
                  <a:lnTo>
                    <a:pt x="14635" y="71534"/>
                  </a:lnTo>
                  <a:lnTo>
                    <a:pt x="14769" y="58828"/>
                  </a:lnTo>
                  <a:lnTo>
                    <a:pt x="16461" y="46510"/>
                  </a:lnTo>
                  <a:lnTo>
                    <a:pt x="19716" y="34950"/>
                  </a:lnTo>
                  <a:lnTo>
                    <a:pt x="24568" y="24711"/>
                  </a:lnTo>
                  <a:lnTo>
                    <a:pt x="30867" y="15981"/>
                  </a:lnTo>
                  <a:lnTo>
                    <a:pt x="38350" y="8950"/>
                  </a:lnTo>
                  <a:lnTo>
                    <a:pt x="46735" y="3967"/>
                  </a:lnTo>
                  <a:lnTo>
                    <a:pt x="55773" y="1028"/>
                  </a:lnTo>
                  <a:lnTo>
                    <a:pt x="65111" y="0"/>
                  </a:lnTo>
                  <a:lnTo>
                    <a:pt x="74298" y="814"/>
                  </a:lnTo>
                  <a:lnTo>
                    <a:pt x="83105" y="3247"/>
                  </a:lnTo>
                  <a:lnTo>
                    <a:pt x="91493" y="6980"/>
                  </a:lnTo>
                  <a:lnTo>
                    <a:pt x="99513" y="11692"/>
                  </a:lnTo>
                  <a:lnTo>
                    <a:pt x="107238" y="17121"/>
                  </a:lnTo>
                  <a:lnTo>
                    <a:pt x="114581" y="23222"/>
                  </a:lnTo>
                  <a:lnTo>
                    <a:pt x="121293" y="30147"/>
                  </a:lnTo>
                  <a:lnTo>
                    <a:pt x="127287" y="37924"/>
                  </a:lnTo>
                  <a:lnTo>
                    <a:pt x="132466" y="46603"/>
                  </a:lnTo>
                  <a:lnTo>
                    <a:pt x="136646" y="56341"/>
                  </a:lnTo>
                  <a:lnTo>
                    <a:pt x="139828" y="67113"/>
                  </a:lnTo>
                  <a:lnTo>
                    <a:pt x="142155" y="78732"/>
                  </a:lnTo>
                  <a:lnTo>
                    <a:pt x="144061" y="92388"/>
                  </a:lnTo>
                  <a:lnTo>
                    <a:pt x="145713" y="112635"/>
                  </a:lnTo>
                  <a:lnTo>
                    <a:pt x="147399" y="14712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79129" y="4749740"/>
              <a:ext cx="143409" cy="165069"/>
            </a:xfrm>
            <a:custGeom>
              <a:avLst/>
              <a:gdLst/>
              <a:ahLst/>
              <a:cxnLst/>
              <a:rect l="0" t="0" r="0" b="0"/>
              <a:pathLst>
                <a:path w="143409" h="165069">
                  <a:moveTo>
                    <a:pt x="101294" y="23157"/>
                  </a:moveTo>
                  <a:lnTo>
                    <a:pt x="95360" y="17356"/>
                  </a:lnTo>
                  <a:lnTo>
                    <a:pt x="89155" y="12432"/>
                  </a:lnTo>
                  <a:lnTo>
                    <a:pt x="82059" y="7938"/>
                  </a:lnTo>
                  <a:lnTo>
                    <a:pt x="74119" y="4063"/>
                  </a:lnTo>
                  <a:lnTo>
                    <a:pt x="65472" y="1346"/>
                  </a:lnTo>
                  <a:lnTo>
                    <a:pt x="56287" y="0"/>
                  </a:lnTo>
                  <a:lnTo>
                    <a:pt x="47033" y="244"/>
                  </a:lnTo>
                  <a:lnTo>
                    <a:pt x="38441" y="2459"/>
                  </a:lnTo>
                  <a:lnTo>
                    <a:pt x="30854" y="6655"/>
                  </a:lnTo>
                  <a:lnTo>
                    <a:pt x="24271" y="12557"/>
                  </a:lnTo>
                  <a:lnTo>
                    <a:pt x="18535" y="19799"/>
                  </a:lnTo>
                  <a:lnTo>
                    <a:pt x="13457" y="28039"/>
                  </a:lnTo>
                  <a:lnTo>
                    <a:pt x="9027" y="37163"/>
                  </a:lnTo>
                  <a:lnTo>
                    <a:pt x="5417" y="47264"/>
                  </a:lnTo>
                  <a:lnTo>
                    <a:pt x="2654" y="58311"/>
                  </a:lnTo>
                  <a:lnTo>
                    <a:pt x="798" y="70000"/>
                  </a:lnTo>
                  <a:lnTo>
                    <a:pt x="0" y="81845"/>
                  </a:lnTo>
                  <a:lnTo>
                    <a:pt x="248" y="93550"/>
                  </a:lnTo>
                  <a:lnTo>
                    <a:pt x="1550" y="104850"/>
                  </a:lnTo>
                  <a:lnTo>
                    <a:pt x="4020" y="115438"/>
                  </a:lnTo>
                  <a:lnTo>
                    <a:pt x="7611" y="125220"/>
                  </a:lnTo>
                  <a:lnTo>
                    <a:pt x="12310" y="134111"/>
                  </a:lnTo>
                  <a:lnTo>
                    <a:pt x="18213" y="141944"/>
                  </a:lnTo>
                  <a:lnTo>
                    <a:pt x="25262" y="148730"/>
                  </a:lnTo>
                  <a:lnTo>
                    <a:pt x="33437" y="154459"/>
                  </a:lnTo>
                  <a:lnTo>
                    <a:pt x="42826" y="159016"/>
                  </a:lnTo>
                  <a:lnTo>
                    <a:pt x="53356" y="162445"/>
                  </a:lnTo>
                  <a:lnTo>
                    <a:pt x="64510" y="164597"/>
                  </a:lnTo>
                  <a:lnTo>
                    <a:pt x="75457" y="165068"/>
                  </a:lnTo>
                  <a:lnTo>
                    <a:pt x="85742" y="163794"/>
                  </a:lnTo>
                  <a:lnTo>
                    <a:pt x="95360" y="161116"/>
                  </a:lnTo>
                  <a:lnTo>
                    <a:pt x="105731" y="157230"/>
                  </a:lnTo>
                  <a:lnTo>
                    <a:pt x="119996" y="150677"/>
                  </a:lnTo>
                  <a:lnTo>
                    <a:pt x="143408" y="1389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33066" y="4562326"/>
              <a:ext cx="42115" cy="357971"/>
            </a:xfrm>
            <a:custGeom>
              <a:avLst/>
              <a:gdLst/>
              <a:ahLst/>
              <a:cxnLst/>
              <a:rect l="0" t="0" r="0" b="0"/>
              <a:pathLst>
                <a:path w="42115" h="35797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5" y="83261"/>
                  </a:lnTo>
                  <a:lnTo>
                    <a:pt x="178" y="101189"/>
                  </a:lnTo>
                  <a:lnTo>
                    <a:pt x="826" y="119509"/>
                  </a:lnTo>
                  <a:lnTo>
                    <a:pt x="2074" y="137863"/>
                  </a:lnTo>
                  <a:lnTo>
                    <a:pt x="3727" y="156099"/>
                  </a:lnTo>
                  <a:lnTo>
                    <a:pt x="5375" y="174181"/>
                  </a:lnTo>
                  <a:lnTo>
                    <a:pt x="6783" y="192114"/>
                  </a:lnTo>
                  <a:lnTo>
                    <a:pt x="8048" y="209598"/>
                  </a:lnTo>
                  <a:lnTo>
                    <a:pt x="9504" y="226046"/>
                  </a:lnTo>
                  <a:lnTo>
                    <a:pt x="11336" y="241223"/>
                  </a:lnTo>
                  <a:lnTo>
                    <a:pt x="13566" y="255212"/>
                  </a:lnTo>
                  <a:lnTo>
                    <a:pt x="16142" y="268229"/>
                  </a:lnTo>
                  <a:lnTo>
                    <a:pt x="18989" y="280507"/>
                  </a:lnTo>
                  <a:lnTo>
                    <a:pt x="22038" y="292247"/>
                  </a:lnTo>
                  <a:lnTo>
                    <a:pt x="25229" y="303604"/>
                  </a:lnTo>
                  <a:lnTo>
                    <a:pt x="28518" y="314683"/>
                  </a:lnTo>
                  <a:lnTo>
                    <a:pt x="31720" y="325111"/>
                  </a:lnTo>
                  <a:lnTo>
                    <a:pt x="34830" y="335085"/>
                  </a:lnTo>
                  <a:lnTo>
                    <a:pt x="38120" y="345481"/>
                  </a:lnTo>
                  <a:lnTo>
                    <a:pt x="42114" y="3579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38351" y="4720254"/>
              <a:ext cx="90658" cy="196744"/>
            </a:xfrm>
            <a:custGeom>
              <a:avLst/>
              <a:gdLst/>
              <a:ahLst/>
              <a:cxnLst/>
              <a:rect l="0" t="0" r="0" b="0"/>
              <a:pathLst>
                <a:path w="90658" h="196744">
                  <a:moveTo>
                    <a:pt x="0" y="63171"/>
                  </a:moveTo>
                  <a:lnTo>
                    <a:pt x="0" y="74973"/>
                  </a:lnTo>
                  <a:lnTo>
                    <a:pt x="0" y="86742"/>
                  </a:lnTo>
                  <a:lnTo>
                    <a:pt x="5" y="99628"/>
                  </a:lnTo>
                  <a:lnTo>
                    <a:pt x="177" y="113303"/>
                  </a:lnTo>
                  <a:lnTo>
                    <a:pt x="826" y="126983"/>
                  </a:lnTo>
                  <a:lnTo>
                    <a:pt x="2083" y="140194"/>
                  </a:lnTo>
                  <a:lnTo>
                    <a:pt x="4082" y="152647"/>
                  </a:lnTo>
                  <a:lnTo>
                    <a:pt x="7027" y="164078"/>
                  </a:lnTo>
                  <a:lnTo>
                    <a:pt x="10945" y="174449"/>
                  </a:lnTo>
                  <a:lnTo>
                    <a:pt x="16035" y="183411"/>
                  </a:lnTo>
                  <a:lnTo>
                    <a:pt x="22732" y="190236"/>
                  </a:lnTo>
                  <a:lnTo>
                    <a:pt x="31115" y="194706"/>
                  </a:lnTo>
                  <a:lnTo>
                    <a:pt x="40489" y="196743"/>
                  </a:lnTo>
                  <a:lnTo>
                    <a:pt x="49626" y="196150"/>
                  </a:lnTo>
                  <a:lnTo>
                    <a:pt x="57837" y="193078"/>
                  </a:lnTo>
                  <a:lnTo>
                    <a:pt x="64974" y="187781"/>
                  </a:lnTo>
                  <a:lnTo>
                    <a:pt x="71149" y="180422"/>
                  </a:lnTo>
                  <a:lnTo>
                    <a:pt x="76554" y="171287"/>
                  </a:lnTo>
                  <a:lnTo>
                    <a:pt x="81219" y="160580"/>
                  </a:lnTo>
                  <a:lnTo>
                    <a:pt x="84994" y="148346"/>
                  </a:lnTo>
                  <a:lnTo>
                    <a:pt x="87871" y="134748"/>
                  </a:lnTo>
                  <a:lnTo>
                    <a:pt x="89806" y="120041"/>
                  </a:lnTo>
                  <a:lnTo>
                    <a:pt x="90657" y="104492"/>
                  </a:lnTo>
                  <a:lnTo>
                    <a:pt x="90450" y="88342"/>
                  </a:lnTo>
                  <a:lnTo>
                    <a:pt x="89308" y="72144"/>
                  </a:lnTo>
                  <a:lnTo>
                    <a:pt x="87151" y="54966"/>
                  </a:lnTo>
                  <a:lnTo>
                    <a:pt x="82671" y="3306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986830" y="4709726"/>
              <a:ext cx="101408" cy="200042"/>
            </a:xfrm>
            <a:custGeom>
              <a:avLst/>
              <a:gdLst/>
              <a:ahLst/>
              <a:cxnLst/>
              <a:rect l="0" t="0" r="0" b="0"/>
              <a:pathLst>
                <a:path w="101408" h="200042">
                  <a:moveTo>
                    <a:pt x="72619" y="0"/>
                  </a:moveTo>
                  <a:lnTo>
                    <a:pt x="63885" y="3001"/>
                  </a:lnTo>
                  <a:lnTo>
                    <a:pt x="56178" y="6423"/>
                  </a:lnTo>
                  <a:lnTo>
                    <a:pt x="48776" y="10619"/>
                  </a:lnTo>
                  <a:lnTo>
                    <a:pt x="41515" y="15519"/>
                  </a:lnTo>
                  <a:lnTo>
                    <a:pt x="34337" y="21000"/>
                  </a:lnTo>
                  <a:lnTo>
                    <a:pt x="27216" y="26936"/>
                  </a:lnTo>
                  <a:lnTo>
                    <a:pt x="20298" y="33370"/>
                  </a:lnTo>
                  <a:lnTo>
                    <a:pt x="13880" y="40516"/>
                  </a:lnTo>
                  <a:lnTo>
                    <a:pt x="8096" y="48430"/>
                  </a:lnTo>
                  <a:lnTo>
                    <a:pt x="3399" y="56861"/>
                  </a:lnTo>
                  <a:lnTo>
                    <a:pt x="608" y="65366"/>
                  </a:lnTo>
                  <a:lnTo>
                    <a:pt x="0" y="73665"/>
                  </a:lnTo>
                  <a:lnTo>
                    <a:pt x="1542" y="81185"/>
                  </a:lnTo>
                  <a:lnTo>
                    <a:pt x="5161" y="87018"/>
                  </a:lnTo>
                  <a:lnTo>
                    <a:pt x="10594" y="90832"/>
                  </a:lnTo>
                  <a:lnTo>
                    <a:pt x="17477" y="93103"/>
                  </a:lnTo>
                  <a:lnTo>
                    <a:pt x="25451" y="94795"/>
                  </a:lnTo>
                  <a:lnTo>
                    <a:pt x="34215" y="96538"/>
                  </a:lnTo>
                  <a:lnTo>
                    <a:pt x="43536" y="98749"/>
                  </a:lnTo>
                  <a:lnTo>
                    <a:pt x="53245" y="101779"/>
                  </a:lnTo>
                  <a:lnTo>
                    <a:pt x="63211" y="105722"/>
                  </a:lnTo>
                  <a:lnTo>
                    <a:pt x="73021" y="110644"/>
                  </a:lnTo>
                  <a:lnTo>
                    <a:pt x="82002" y="116690"/>
                  </a:lnTo>
                  <a:lnTo>
                    <a:pt x="89843" y="123823"/>
                  </a:lnTo>
                  <a:lnTo>
                    <a:pt x="96089" y="131711"/>
                  </a:lnTo>
                  <a:lnTo>
                    <a:pt x="100005" y="139843"/>
                  </a:lnTo>
                  <a:lnTo>
                    <a:pt x="101407" y="147898"/>
                  </a:lnTo>
                  <a:lnTo>
                    <a:pt x="100416" y="155592"/>
                  </a:lnTo>
                  <a:lnTo>
                    <a:pt x="97176" y="162605"/>
                  </a:lnTo>
                  <a:lnTo>
                    <a:pt x="91995" y="168838"/>
                  </a:lnTo>
                  <a:lnTo>
                    <a:pt x="85114" y="174362"/>
                  </a:lnTo>
                  <a:lnTo>
                    <a:pt x="76609" y="179314"/>
                  </a:lnTo>
                  <a:lnTo>
                    <a:pt x="66685" y="183831"/>
                  </a:lnTo>
                  <a:lnTo>
                    <a:pt x="56037" y="187880"/>
                  </a:lnTo>
                  <a:lnTo>
                    <a:pt x="44628" y="191659"/>
                  </a:lnTo>
                  <a:lnTo>
                    <a:pt x="30342" y="195505"/>
                  </a:lnTo>
                  <a:lnTo>
                    <a:pt x="9448" y="2000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33149" y="479395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2866" y="11736"/>
                  </a:lnTo>
                  <a:lnTo>
                    <a:pt x="5009" y="22865"/>
                  </a:lnTo>
                  <a:lnTo>
                    <a:pt x="6616" y="34458"/>
                  </a:lnTo>
                  <a:lnTo>
                    <a:pt x="7970" y="46447"/>
                  </a:lnTo>
                  <a:lnTo>
                    <a:pt x="9467" y="58458"/>
                  </a:lnTo>
                  <a:lnTo>
                    <a:pt x="11313" y="70256"/>
                  </a:lnTo>
                  <a:lnTo>
                    <a:pt x="13389" y="81706"/>
                  </a:lnTo>
                  <a:lnTo>
                    <a:pt x="15546" y="94034"/>
                  </a:lnTo>
                  <a:lnTo>
                    <a:pt x="17975" y="110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22620" y="4646555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11478" y="4751840"/>
              <a:ext cx="95972" cy="149337"/>
            </a:xfrm>
            <a:custGeom>
              <a:avLst/>
              <a:gdLst/>
              <a:ahLst/>
              <a:cxnLst/>
              <a:rect l="0" t="0" r="0" b="0"/>
              <a:pathLst>
                <a:path w="95972" h="149337">
                  <a:moveTo>
                    <a:pt x="48013" y="31585"/>
                  </a:moveTo>
                  <a:lnTo>
                    <a:pt x="44587" y="23158"/>
                  </a:lnTo>
                  <a:lnTo>
                    <a:pt x="38253" y="18508"/>
                  </a:lnTo>
                  <a:lnTo>
                    <a:pt x="30654" y="17506"/>
                  </a:lnTo>
                  <a:lnTo>
                    <a:pt x="23366" y="19542"/>
                  </a:lnTo>
                  <a:lnTo>
                    <a:pt x="16846" y="23990"/>
                  </a:lnTo>
                  <a:lnTo>
                    <a:pt x="11260" y="30418"/>
                  </a:lnTo>
                  <a:lnTo>
                    <a:pt x="6783" y="38639"/>
                  </a:lnTo>
                  <a:lnTo>
                    <a:pt x="3397" y="48396"/>
                  </a:lnTo>
                  <a:lnTo>
                    <a:pt x="1102" y="59374"/>
                  </a:lnTo>
                  <a:lnTo>
                    <a:pt x="0" y="71269"/>
                  </a:lnTo>
                  <a:lnTo>
                    <a:pt x="41" y="83818"/>
                  </a:lnTo>
                  <a:lnTo>
                    <a:pt x="1201" y="96498"/>
                  </a:lnTo>
                  <a:lnTo>
                    <a:pt x="3575" y="108553"/>
                  </a:lnTo>
                  <a:lnTo>
                    <a:pt x="7107" y="119611"/>
                  </a:lnTo>
                  <a:lnTo>
                    <a:pt x="11936" y="129339"/>
                  </a:lnTo>
                  <a:lnTo>
                    <a:pt x="18458" y="137278"/>
                  </a:lnTo>
                  <a:lnTo>
                    <a:pt x="26728" y="143348"/>
                  </a:lnTo>
                  <a:lnTo>
                    <a:pt x="36196" y="147459"/>
                  </a:lnTo>
                  <a:lnTo>
                    <a:pt x="45928" y="149336"/>
                  </a:lnTo>
                  <a:lnTo>
                    <a:pt x="55353" y="149036"/>
                  </a:lnTo>
                  <a:lnTo>
                    <a:pt x="64118" y="146565"/>
                  </a:lnTo>
                  <a:lnTo>
                    <a:pt x="71926" y="141718"/>
                  </a:lnTo>
                  <a:lnTo>
                    <a:pt x="78724" y="134606"/>
                  </a:lnTo>
                  <a:lnTo>
                    <a:pt x="84474" y="125596"/>
                  </a:lnTo>
                  <a:lnTo>
                    <a:pt x="89053" y="115115"/>
                  </a:lnTo>
                  <a:lnTo>
                    <a:pt x="92505" y="103555"/>
                  </a:lnTo>
                  <a:lnTo>
                    <a:pt x="94842" y="91388"/>
                  </a:lnTo>
                  <a:lnTo>
                    <a:pt x="95971" y="79157"/>
                  </a:lnTo>
                  <a:lnTo>
                    <a:pt x="95950" y="67160"/>
                  </a:lnTo>
                  <a:lnTo>
                    <a:pt x="94801" y="55649"/>
                  </a:lnTo>
                  <a:lnTo>
                    <a:pt x="92435" y="44912"/>
                  </a:lnTo>
                  <a:lnTo>
                    <a:pt x="88917" y="35030"/>
                  </a:lnTo>
                  <a:lnTo>
                    <a:pt x="84361" y="26213"/>
                  </a:lnTo>
                  <a:lnTo>
                    <a:pt x="78183" y="18019"/>
                  </a:lnTo>
                  <a:lnTo>
                    <a:pt x="67608" y="9730"/>
                  </a:lnTo>
                  <a:lnTo>
                    <a:pt x="4801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378194" y="4726883"/>
              <a:ext cx="112925" cy="203942"/>
            </a:xfrm>
            <a:custGeom>
              <a:avLst/>
              <a:gdLst/>
              <a:ahLst/>
              <a:cxnLst/>
              <a:rect l="0" t="0" r="0" b="0"/>
              <a:pathLst>
                <a:path w="112925" h="203942">
                  <a:moveTo>
                    <a:pt x="7639" y="98656"/>
                  </a:moveTo>
                  <a:lnTo>
                    <a:pt x="10506" y="110391"/>
                  </a:lnTo>
                  <a:lnTo>
                    <a:pt x="12647" y="121520"/>
                  </a:lnTo>
                  <a:lnTo>
                    <a:pt x="14255" y="133114"/>
                  </a:lnTo>
                  <a:lnTo>
                    <a:pt x="15608" y="145102"/>
                  </a:lnTo>
                  <a:lnTo>
                    <a:pt x="17105" y="157114"/>
                  </a:lnTo>
                  <a:lnTo>
                    <a:pt x="18929" y="168841"/>
                  </a:lnTo>
                  <a:lnTo>
                    <a:pt x="20150" y="177550"/>
                  </a:lnTo>
                  <a:lnTo>
                    <a:pt x="19691" y="179826"/>
                  </a:lnTo>
                  <a:lnTo>
                    <a:pt x="18090" y="176594"/>
                  </a:lnTo>
                  <a:lnTo>
                    <a:pt x="15978" y="169584"/>
                  </a:lnTo>
                  <a:lnTo>
                    <a:pt x="13917" y="160114"/>
                  </a:lnTo>
                  <a:lnTo>
                    <a:pt x="12183" y="149059"/>
                  </a:lnTo>
                  <a:lnTo>
                    <a:pt x="10675" y="137146"/>
                  </a:lnTo>
                  <a:lnTo>
                    <a:pt x="9046" y="125040"/>
                  </a:lnTo>
                  <a:lnTo>
                    <a:pt x="7097" y="113094"/>
                  </a:lnTo>
                  <a:lnTo>
                    <a:pt x="4955" y="101096"/>
                  </a:lnTo>
                  <a:lnTo>
                    <a:pt x="2970" y="88430"/>
                  </a:lnTo>
                  <a:lnTo>
                    <a:pt x="1341" y="74798"/>
                  </a:lnTo>
                  <a:lnTo>
                    <a:pt x="266" y="60537"/>
                  </a:lnTo>
                  <a:lnTo>
                    <a:pt x="0" y="46416"/>
                  </a:lnTo>
                  <a:lnTo>
                    <a:pt x="618" y="32897"/>
                  </a:lnTo>
                  <a:lnTo>
                    <a:pt x="2510" y="20737"/>
                  </a:lnTo>
                  <a:lnTo>
                    <a:pt x="6440" y="11092"/>
                  </a:lnTo>
                  <a:lnTo>
                    <a:pt x="12634" y="4366"/>
                  </a:lnTo>
                  <a:lnTo>
                    <a:pt x="20539" y="634"/>
                  </a:lnTo>
                  <a:lnTo>
                    <a:pt x="29139" y="0"/>
                  </a:lnTo>
                  <a:lnTo>
                    <a:pt x="37765" y="2201"/>
                  </a:lnTo>
                  <a:lnTo>
                    <a:pt x="45976" y="6725"/>
                  </a:lnTo>
                  <a:lnTo>
                    <a:pt x="53402" y="13024"/>
                  </a:lnTo>
                  <a:lnTo>
                    <a:pt x="59945" y="20624"/>
                  </a:lnTo>
                  <a:lnTo>
                    <a:pt x="65693" y="29315"/>
                  </a:lnTo>
                  <a:lnTo>
                    <a:pt x="70802" y="39125"/>
                  </a:lnTo>
                  <a:lnTo>
                    <a:pt x="75432" y="49982"/>
                  </a:lnTo>
                  <a:lnTo>
                    <a:pt x="79715" y="61712"/>
                  </a:lnTo>
                  <a:lnTo>
                    <a:pt x="83753" y="74119"/>
                  </a:lnTo>
                  <a:lnTo>
                    <a:pt x="87621" y="87018"/>
                  </a:lnTo>
                  <a:lnTo>
                    <a:pt x="91373" y="100104"/>
                  </a:lnTo>
                  <a:lnTo>
                    <a:pt x="95046" y="112963"/>
                  </a:lnTo>
                  <a:lnTo>
                    <a:pt x="98660" y="125388"/>
                  </a:lnTo>
                  <a:lnTo>
                    <a:pt x="102082" y="137485"/>
                  </a:lnTo>
                  <a:lnTo>
                    <a:pt x="105365" y="151072"/>
                  </a:lnTo>
                  <a:lnTo>
                    <a:pt x="108795" y="170696"/>
                  </a:lnTo>
                  <a:lnTo>
                    <a:pt x="112924" y="2039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659574" y="4699197"/>
            <a:ext cx="23229" cy="191686"/>
            <a:chOff x="3659574" y="4699197"/>
            <a:chExt cx="23229" cy="191686"/>
          </a:xfrm>
        </p:grpSpPr>
        <p:sp>
          <p:nvSpPr>
            <p:cNvPr id="138" name="Freeform 137"/>
            <p:cNvSpPr/>
            <p:nvPr/>
          </p:nvSpPr>
          <p:spPr>
            <a:xfrm>
              <a:off x="3659574" y="4699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70102" y="48781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947113" y="4562326"/>
            <a:ext cx="2613641" cy="652769"/>
            <a:chOff x="3947113" y="4562326"/>
            <a:chExt cx="2613641" cy="652769"/>
          </a:xfrm>
        </p:grpSpPr>
        <p:sp>
          <p:nvSpPr>
            <p:cNvPr id="141" name="Freeform 140"/>
            <p:cNvSpPr/>
            <p:nvPr/>
          </p:nvSpPr>
          <p:spPr>
            <a:xfrm>
              <a:off x="3947113" y="4636026"/>
              <a:ext cx="175716" cy="309752"/>
            </a:xfrm>
            <a:custGeom>
              <a:avLst/>
              <a:gdLst/>
              <a:ahLst/>
              <a:cxnLst/>
              <a:rect l="0" t="0" r="0" b="0"/>
              <a:pathLst>
                <a:path w="175716" h="309752">
                  <a:moveTo>
                    <a:pt x="17787" y="0"/>
                  </a:moveTo>
                  <a:lnTo>
                    <a:pt x="17787" y="14669"/>
                  </a:lnTo>
                  <a:lnTo>
                    <a:pt x="17787" y="28580"/>
                  </a:lnTo>
                  <a:lnTo>
                    <a:pt x="17782" y="43069"/>
                  </a:lnTo>
                  <a:lnTo>
                    <a:pt x="17610" y="57925"/>
                  </a:lnTo>
                  <a:lnTo>
                    <a:pt x="16961" y="72453"/>
                  </a:lnTo>
                  <a:lnTo>
                    <a:pt x="15712" y="86276"/>
                  </a:lnTo>
                  <a:lnTo>
                    <a:pt x="14060" y="99660"/>
                  </a:lnTo>
                  <a:lnTo>
                    <a:pt x="12412" y="113321"/>
                  </a:lnTo>
                  <a:lnTo>
                    <a:pt x="11009" y="127654"/>
                  </a:lnTo>
                  <a:lnTo>
                    <a:pt x="9917" y="142569"/>
                  </a:lnTo>
                  <a:lnTo>
                    <a:pt x="9109" y="157667"/>
                  </a:lnTo>
                  <a:lnTo>
                    <a:pt x="8526" y="172686"/>
                  </a:lnTo>
                  <a:lnTo>
                    <a:pt x="7948" y="187688"/>
                  </a:lnTo>
                  <a:lnTo>
                    <a:pt x="7020" y="202972"/>
                  </a:lnTo>
                  <a:lnTo>
                    <a:pt x="5581" y="218692"/>
                  </a:lnTo>
                  <a:lnTo>
                    <a:pt x="3798" y="234690"/>
                  </a:lnTo>
                  <a:lnTo>
                    <a:pt x="2062" y="250589"/>
                  </a:lnTo>
                  <a:lnTo>
                    <a:pt x="613" y="266153"/>
                  </a:lnTo>
                  <a:lnTo>
                    <a:pt x="0" y="280520"/>
                  </a:lnTo>
                  <a:lnTo>
                    <a:pt x="1110" y="292191"/>
                  </a:lnTo>
                  <a:lnTo>
                    <a:pt x="4274" y="300587"/>
                  </a:lnTo>
                  <a:lnTo>
                    <a:pt x="9333" y="305932"/>
                  </a:lnTo>
                  <a:lnTo>
                    <a:pt x="15935" y="308788"/>
                  </a:lnTo>
                  <a:lnTo>
                    <a:pt x="23707" y="309751"/>
                  </a:lnTo>
                  <a:lnTo>
                    <a:pt x="32329" y="309336"/>
                  </a:lnTo>
                  <a:lnTo>
                    <a:pt x="41553" y="307946"/>
                  </a:lnTo>
                  <a:lnTo>
                    <a:pt x="51199" y="305877"/>
                  </a:lnTo>
                  <a:lnTo>
                    <a:pt x="61301" y="303341"/>
                  </a:lnTo>
                  <a:lnTo>
                    <a:pt x="72074" y="300487"/>
                  </a:lnTo>
                  <a:lnTo>
                    <a:pt x="83585" y="297422"/>
                  </a:lnTo>
                  <a:lnTo>
                    <a:pt x="95757" y="294381"/>
                  </a:lnTo>
                  <a:lnTo>
                    <a:pt x="108461" y="291717"/>
                  </a:lnTo>
                  <a:lnTo>
                    <a:pt x="121546" y="289593"/>
                  </a:lnTo>
                  <a:lnTo>
                    <a:pt x="134294" y="287993"/>
                  </a:lnTo>
                  <a:lnTo>
                    <a:pt x="146682" y="286664"/>
                  </a:lnTo>
                  <a:lnTo>
                    <a:pt x="159793" y="285490"/>
                  </a:lnTo>
                  <a:lnTo>
                    <a:pt x="175715" y="2842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75429" y="475184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493" y="66"/>
                  </a:lnTo>
                  <a:lnTo>
                    <a:pt x="61363" y="707"/>
                  </a:lnTo>
                  <a:lnTo>
                    <a:pt x="49783" y="1999"/>
                  </a:lnTo>
                  <a:lnTo>
                    <a:pt x="38269" y="3694"/>
                  </a:lnTo>
                  <a:lnTo>
                    <a:pt x="26954" y="5545"/>
                  </a:lnTo>
                  <a:lnTo>
                    <a:pt x="14839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85957" y="46149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617" y="67"/>
                  </a:lnTo>
                  <a:lnTo>
                    <a:pt x="83129" y="707"/>
                  </a:lnTo>
                  <a:lnTo>
                    <a:pt x="72827" y="1999"/>
                  </a:lnTo>
                  <a:lnTo>
                    <a:pt x="62402" y="3694"/>
                  </a:lnTo>
                  <a:lnTo>
                    <a:pt x="50233" y="5545"/>
                  </a:lnTo>
                  <a:lnTo>
                    <a:pt x="31890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122828" y="4772897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105285" y="0"/>
                  </a:moveTo>
                  <a:lnTo>
                    <a:pt x="99417" y="5867"/>
                  </a:lnTo>
                  <a:lnTo>
                    <a:pt x="93852" y="11431"/>
                  </a:lnTo>
                  <a:lnTo>
                    <a:pt x="88053" y="17231"/>
                  </a:lnTo>
                  <a:lnTo>
                    <a:pt x="81973" y="23311"/>
                  </a:lnTo>
                  <a:lnTo>
                    <a:pt x="75643" y="29641"/>
                  </a:lnTo>
                  <a:lnTo>
                    <a:pt x="69115" y="36174"/>
                  </a:lnTo>
                  <a:lnTo>
                    <a:pt x="62439" y="43023"/>
                  </a:lnTo>
                  <a:lnTo>
                    <a:pt x="55657" y="50454"/>
                  </a:lnTo>
                  <a:lnTo>
                    <a:pt x="48799" y="58565"/>
                  </a:lnTo>
                  <a:lnTo>
                    <a:pt x="41889" y="67300"/>
                  </a:lnTo>
                  <a:lnTo>
                    <a:pt x="34944" y="76541"/>
                  </a:lnTo>
                  <a:lnTo>
                    <a:pt x="27984" y="86153"/>
                  </a:lnTo>
                  <a:lnTo>
                    <a:pt x="21319" y="95574"/>
                  </a:lnTo>
                  <a:lnTo>
                    <a:pt x="14896" y="104752"/>
                  </a:lnTo>
                  <a:lnTo>
                    <a:pt x="8148" y="11449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112299" y="4772897"/>
              <a:ext cx="63172" cy="126342"/>
            </a:xfrm>
            <a:custGeom>
              <a:avLst/>
              <a:gdLst/>
              <a:ahLst/>
              <a:cxnLst/>
              <a:rect l="0" t="0" r="0" b="0"/>
              <a:pathLst>
                <a:path w="63172" h="126342">
                  <a:moveTo>
                    <a:pt x="0" y="0"/>
                  </a:moveTo>
                  <a:lnTo>
                    <a:pt x="5801" y="8801"/>
                  </a:lnTo>
                  <a:lnTo>
                    <a:pt x="10725" y="17147"/>
                  </a:lnTo>
                  <a:lnTo>
                    <a:pt x="15228" y="25846"/>
                  </a:lnTo>
                  <a:lnTo>
                    <a:pt x="19448" y="34967"/>
                  </a:lnTo>
                  <a:lnTo>
                    <a:pt x="23462" y="44462"/>
                  </a:lnTo>
                  <a:lnTo>
                    <a:pt x="27328" y="54254"/>
                  </a:lnTo>
                  <a:lnTo>
                    <a:pt x="31253" y="64268"/>
                  </a:lnTo>
                  <a:lnTo>
                    <a:pt x="35577" y="74442"/>
                  </a:lnTo>
                  <a:lnTo>
                    <a:pt x="40444" y="84715"/>
                  </a:lnTo>
                  <a:lnTo>
                    <a:pt x="45530" y="94596"/>
                  </a:lnTo>
                  <a:lnTo>
                    <a:pt x="50641" y="104142"/>
                  </a:lnTo>
                  <a:lnTo>
                    <a:pt x="56228" y="114190"/>
                  </a:lnTo>
                  <a:lnTo>
                    <a:pt x="63171" y="1263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44771" y="4785109"/>
              <a:ext cx="130741" cy="100455"/>
            </a:xfrm>
            <a:custGeom>
              <a:avLst/>
              <a:gdLst/>
              <a:ahLst/>
              <a:cxnLst/>
              <a:rect l="0" t="0" r="0" b="0"/>
              <a:pathLst>
                <a:path w="130741" h="100455">
                  <a:moveTo>
                    <a:pt x="88627" y="40430"/>
                  </a:moveTo>
                  <a:lnTo>
                    <a:pt x="82759" y="31696"/>
                  </a:lnTo>
                  <a:lnTo>
                    <a:pt x="77195" y="23989"/>
                  </a:lnTo>
                  <a:lnTo>
                    <a:pt x="71391" y="16601"/>
                  </a:lnTo>
                  <a:lnTo>
                    <a:pt x="65138" y="9858"/>
                  </a:lnTo>
                  <a:lnTo>
                    <a:pt x="58159" y="4625"/>
                  </a:lnTo>
                  <a:lnTo>
                    <a:pt x="50383" y="1268"/>
                  </a:lnTo>
                  <a:lnTo>
                    <a:pt x="42054" y="0"/>
                  </a:lnTo>
                  <a:lnTo>
                    <a:pt x="33623" y="1119"/>
                  </a:lnTo>
                  <a:lnTo>
                    <a:pt x="25372" y="4547"/>
                  </a:lnTo>
                  <a:lnTo>
                    <a:pt x="17715" y="10086"/>
                  </a:lnTo>
                  <a:lnTo>
                    <a:pt x="11259" y="17607"/>
                  </a:lnTo>
                  <a:lnTo>
                    <a:pt x="6223" y="26842"/>
                  </a:lnTo>
                  <a:lnTo>
                    <a:pt x="2656" y="37276"/>
                  </a:lnTo>
                  <a:lnTo>
                    <a:pt x="621" y="48261"/>
                  </a:lnTo>
                  <a:lnTo>
                    <a:pt x="0" y="59377"/>
                  </a:lnTo>
                  <a:lnTo>
                    <a:pt x="870" y="70109"/>
                  </a:lnTo>
                  <a:lnTo>
                    <a:pt x="3572" y="79784"/>
                  </a:lnTo>
                  <a:lnTo>
                    <a:pt x="8124" y="88125"/>
                  </a:lnTo>
                  <a:lnTo>
                    <a:pt x="14112" y="94724"/>
                  </a:lnTo>
                  <a:lnTo>
                    <a:pt x="20885" y="98884"/>
                  </a:lnTo>
                  <a:lnTo>
                    <a:pt x="27989" y="100454"/>
                  </a:lnTo>
                  <a:lnTo>
                    <a:pt x="35026" y="99578"/>
                  </a:lnTo>
                  <a:lnTo>
                    <a:pt x="41591" y="96413"/>
                  </a:lnTo>
                  <a:lnTo>
                    <a:pt x="47516" y="91285"/>
                  </a:lnTo>
                  <a:lnTo>
                    <a:pt x="52661" y="84439"/>
                  </a:lnTo>
                  <a:lnTo>
                    <a:pt x="56826" y="75958"/>
                  </a:lnTo>
                  <a:lnTo>
                    <a:pt x="60016" y="66069"/>
                  </a:lnTo>
                  <a:lnTo>
                    <a:pt x="62888" y="56278"/>
                  </a:lnTo>
                  <a:lnTo>
                    <a:pt x="66636" y="50133"/>
                  </a:lnTo>
                  <a:lnTo>
                    <a:pt x="71426" y="49204"/>
                  </a:lnTo>
                  <a:lnTo>
                    <a:pt x="76651" y="51565"/>
                  </a:lnTo>
                  <a:lnTo>
                    <a:pt x="82356" y="55605"/>
                  </a:lnTo>
                  <a:lnTo>
                    <a:pt x="88855" y="60242"/>
                  </a:lnTo>
                  <a:lnTo>
                    <a:pt x="96239" y="64912"/>
                  </a:lnTo>
                  <a:lnTo>
                    <a:pt x="103966" y="69251"/>
                  </a:lnTo>
                  <a:lnTo>
                    <a:pt x="111728" y="73349"/>
                  </a:lnTo>
                  <a:lnTo>
                    <a:pt x="120208" y="77556"/>
                  </a:lnTo>
                  <a:lnTo>
                    <a:pt x="130740" y="825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407097" y="4803651"/>
              <a:ext cx="136871" cy="95588"/>
            </a:xfrm>
            <a:custGeom>
              <a:avLst/>
              <a:gdLst/>
              <a:ahLst/>
              <a:cxnLst/>
              <a:rect l="0" t="0" r="0" b="0"/>
              <a:pathLst>
                <a:path w="136871" h="95588">
                  <a:moveTo>
                    <a:pt x="0" y="11360"/>
                  </a:moveTo>
                  <a:lnTo>
                    <a:pt x="0" y="25961"/>
                  </a:lnTo>
                  <a:lnTo>
                    <a:pt x="0" y="39232"/>
                  </a:lnTo>
                  <a:lnTo>
                    <a:pt x="0" y="52334"/>
                  </a:lnTo>
                  <a:lnTo>
                    <a:pt x="0" y="61966"/>
                  </a:lnTo>
                  <a:lnTo>
                    <a:pt x="0" y="64003"/>
                  </a:lnTo>
                  <a:lnTo>
                    <a:pt x="5" y="60132"/>
                  </a:lnTo>
                  <a:lnTo>
                    <a:pt x="177" y="52661"/>
                  </a:lnTo>
                  <a:lnTo>
                    <a:pt x="826" y="43326"/>
                  </a:lnTo>
                  <a:lnTo>
                    <a:pt x="2103" y="33155"/>
                  </a:lnTo>
                  <a:lnTo>
                    <a:pt x="4834" y="23376"/>
                  </a:lnTo>
                  <a:lnTo>
                    <a:pt x="10293" y="16558"/>
                  </a:lnTo>
                  <a:lnTo>
                    <a:pt x="17650" y="14258"/>
                  </a:lnTo>
                  <a:lnTo>
                    <a:pt x="25088" y="15312"/>
                  </a:lnTo>
                  <a:lnTo>
                    <a:pt x="32067" y="18681"/>
                  </a:lnTo>
                  <a:lnTo>
                    <a:pt x="38389" y="23883"/>
                  </a:lnTo>
                  <a:lnTo>
                    <a:pt x="44048" y="30479"/>
                  </a:lnTo>
                  <a:lnTo>
                    <a:pt x="49412" y="35497"/>
                  </a:lnTo>
                  <a:lnTo>
                    <a:pt x="54419" y="35527"/>
                  </a:lnTo>
                  <a:lnTo>
                    <a:pt x="58460" y="31605"/>
                  </a:lnTo>
                  <a:lnTo>
                    <a:pt x="61852" y="25198"/>
                  </a:lnTo>
                  <a:lnTo>
                    <a:pt x="65487" y="17765"/>
                  </a:lnTo>
                  <a:lnTo>
                    <a:pt x="70516" y="10815"/>
                  </a:lnTo>
                  <a:lnTo>
                    <a:pt x="77403" y="5108"/>
                  </a:lnTo>
                  <a:lnTo>
                    <a:pt x="85583" y="1253"/>
                  </a:lnTo>
                  <a:lnTo>
                    <a:pt x="93823" y="0"/>
                  </a:lnTo>
                  <a:lnTo>
                    <a:pt x="101388" y="1489"/>
                  </a:lnTo>
                  <a:lnTo>
                    <a:pt x="108069" y="5383"/>
                  </a:lnTo>
                  <a:lnTo>
                    <a:pt x="113928" y="11183"/>
                  </a:lnTo>
                  <a:lnTo>
                    <a:pt x="119118" y="18412"/>
                  </a:lnTo>
                  <a:lnTo>
                    <a:pt x="123635" y="26837"/>
                  </a:lnTo>
                  <a:lnTo>
                    <a:pt x="127311" y="36459"/>
                  </a:lnTo>
                  <a:lnTo>
                    <a:pt x="130126" y="47168"/>
                  </a:lnTo>
                  <a:lnTo>
                    <a:pt x="132193" y="58162"/>
                  </a:lnTo>
                  <a:lnTo>
                    <a:pt x="133889" y="69106"/>
                  </a:lnTo>
                  <a:lnTo>
                    <a:pt x="135362" y="80958"/>
                  </a:lnTo>
                  <a:lnTo>
                    <a:pt x="136870" y="9558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596610" y="4741311"/>
              <a:ext cx="31587" cy="301300"/>
            </a:xfrm>
            <a:custGeom>
              <a:avLst/>
              <a:gdLst/>
              <a:ahLst/>
              <a:cxnLst/>
              <a:rect l="0" t="0" r="0" b="0"/>
              <a:pathLst>
                <a:path w="31587" h="301300">
                  <a:moveTo>
                    <a:pt x="0" y="94756"/>
                  </a:moveTo>
                  <a:lnTo>
                    <a:pt x="2867" y="103625"/>
                  </a:lnTo>
                  <a:lnTo>
                    <a:pt x="5009" y="112611"/>
                  </a:lnTo>
                  <a:lnTo>
                    <a:pt x="6612" y="122612"/>
                  </a:lnTo>
                  <a:lnTo>
                    <a:pt x="7793" y="133765"/>
                  </a:lnTo>
                  <a:lnTo>
                    <a:pt x="8641" y="146225"/>
                  </a:lnTo>
                  <a:lnTo>
                    <a:pt x="9243" y="159932"/>
                  </a:lnTo>
                  <a:lnTo>
                    <a:pt x="9830" y="174523"/>
                  </a:lnTo>
                  <a:lnTo>
                    <a:pt x="10763" y="189451"/>
                  </a:lnTo>
                  <a:lnTo>
                    <a:pt x="12204" y="204376"/>
                  </a:lnTo>
                  <a:lnTo>
                    <a:pt x="13989" y="219157"/>
                  </a:lnTo>
                  <a:lnTo>
                    <a:pt x="15725" y="233767"/>
                  </a:lnTo>
                  <a:lnTo>
                    <a:pt x="17192" y="248220"/>
                  </a:lnTo>
                  <a:lnTo>
                    <a:pt x="18497" y="262383"/>
                  </a:lnTo>
                  <a:lnTo>
                    <a:pt x="19980" y="275981"/>
                  </a:lnTo>
                  <a:lnTo>
                    <a:pt x="21801" y="288835"/>
                  </a:lnTo>
                  <a:lnTo>
                    <a:pt x="23025" y="298383"/>
                  </a:lnTo>
                  <a:lnTo>
                    <a:pt x="22571" y="301299"/>
                  </a:lnTo>
                  <a:lnTo>
                    <a:pt x="20974" y="298479"/>
                  </a:lnTo>
                  <a:lnTo>
                    <a:pt x="18864" y="291707"/>
                  </a:lnTo>
                  <a:lnTo>
                    <a:pt x="16804" y="282371"/>
                  </a:lnTo>
                  <a:lnTo>
                    <a:pt x="15072" y="271391"/>
                  </a:lnTo>
                  <a:lnTo>
                    <a:pt x="13564" y="259522"/>
                  </a:lnTo>
                  <a:lnTo>
                    <a:pt x="11934" y="247441"/>
                  </a:lnTo>
                  <a:lnTo>
                    <a:pt x="9986" y="235515"/>
                  </a:lnTo>
                  <a:lnTo>
                    <a:pt x="7845" y="223700"/>
                  </a:lnTo>
                  <a:lnTo>
                    <a:pt x="5859" y="211687"/>
                  </a:lnTo>
                  <a:lnTo>
                    <a:pt x="4226" y="199299"/>
                  </a:lnTo>
                  <a:lnTo>
                    <a:pt x="2977" y="186347"/>
                  </a:lnTo>
                  <a:lnTo>
                    <a:pt x="2064" y="172579"/>
                  </a:lnTo>
                  <a:lnTo>
                    <a:pt x="1415" y="157944"/>
                  </a:lnTo>
                  <a:lnTo>
                    <a:pt x="963" y="142707"/>
                  </a:lnTo>
                  <a:lnTo>
                    <a:pt x="651" y="127333"/>
                  </a:lnTo>
                  <a:lnTo>
                    <a:pt x="443" y="112105"/>
                  </a:lnTo>
                  <a:lnTo>
                    <a:pt x="472" y="97119"/>
                  </a:lnTo>
                  <a:lnTo>
                    <a:pt x="1023" y="82370"/>
                  </a:lnTo>
                  <a:lnTo>
                    <a:pt x="2216" y="67833"/>
                  </a:lnTo>
                  <a:lnTo>
                    <a:pt x="4237" y="53874"/>
                  </a:lnTo>
                  <a:lnTo>
                    <a:pt x="7832" y="39783"/>
                  </a:lnTo>
                  <a:lnTo>
                    <a:pt x="15556" y="23203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07138" y="4741311"/>
              <a:ext cx="89811" cy="157928"/>
            </a:xfrm>
            <a:custGeom>
              <a:avLst/>
              <a:gdLst/>
              <a:ahLst/>
              <a:cxnLst/>
              <a:rect l="0" t="0" r="0" b="0"/>
              <a:pathLst>
                <a:path w="89811" h="157928">
                  <a:moveTo>
                    <a:pt x="63171" y="0"/>
                  </a:moveTo>
                  <a:lnTo>
                    <a:pt x="68972" y="8802"/>
                  </a:lnTo>
                  <a:lnTo>
                    <a:pt x="73896" y="17148"/>
                  </a:lnTo>
                  <a:lnTo>
                    <a:pt x="78394" y="25851"/>
                  </a:lnTo>
                  <a:lnTo>
                    <a:pt x="82442" y="35145"/>
                  </a:lnTo>
                  <a:lnTo>
                    <a:pt x="85808" y="45289"/>
                  </a:lnTo>
                  <a:lnTo>
                    <a:pt x="88402" y="56324"/>
                  </a:lnTo>
                  <a:lnTo>
                    <a:pt x="89810" y="67818"/>
                  </a:lnTo>
                  <a:lnTo>
                    <a:pt x="89244" y="78992"/>
                  </a:lnTo>
                  <a:lnTo>
                    <a:pt x="86456" y="89428"/>
                  </a:lnTo>
                  <a:lnTo>
                    <a:pt x="81819" y="99060"/>
                  </a:lnTo>
                  <a:lnTo>
                    <a:pt x="76034" y="107988"/>
                  </a:lnTo>
                  <a:lnTo>
                    <a:pt x="69624" y="116360"/>
                  </a:lnTo>
                  <a:lnTo>
                    <a:pt x="62731" y="124152"/>
                  </a:lnTo>
                  <a:lnTo>
                    <a:pt x="55208" y="131173"/>
                  </a:lnTo>
                  <a:lnTo>
                    <a:pt x="47012" y="137379"/>
                  </a:lnTo>
                  <a:lnTo>
                    <a:pt x="38482" y="142717"/>
                  </a:lnTo>
                  <a:lnTo>
                    <a:pt x="29321" y="147576"/>
                  </a:lnTo>
                  <a:lnTo>
                    <a:pt x="17606" y="15238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754538" y="456232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61"/>
                  </a:lnTo>
                  <a:lnTo>
                    <a:pt x="0" y="101189"/>
                  </a:lnTo>
                  <a:lnTo>
                    <a:pt x="0" y="119509"/>
                  </a:lnTo>
                  <a:lnTo>
                    <a:pt x="0" y="137858"/>
                  </a:lnTo>
                  <a:lnTo>
                    <a:pt x="0" y="155922"/>
                  </a:lnTo>
                  <a:lnTo>
                    <a:pt x="0" y="173355"/>
                  </a:lnTo>
                  <a:lnTo>
                    <a:pt x="4" y="190035"/>
                  </a:lnTo>
                  <a:lnTo>
                    <a:pt x="206" y="205804"/>
                  </a:lnTo>
                  <a:lnTo>
                    <a:pt x="1108" y="222133"/>
                  </a:lnTo>
                  <a:lnTo>
                    <a:pt x="3906" y="242691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09001" y="4681713"/>
              <a:ext cx="82408" cy="185941"/>
            </a:xfrm>
            <a:custGeom>
              <a:avLst/>
              <a:gdLst/>
              <a:ahLst/>
              <a:cxnLst/>
              <a:rect l="0" t="0" r="0" b="0"/>
              <a:pathLst>
                <a:path w="82408" h="185941">
                  <a:moveTo>
                    <a:pt x="8708" y="101712"/>
                  </a:moveTo>
                  <a:lnTo>
                    <a:pt x="14575" y="95844"/>
                  </a:lnTo>
                  <a:lnTo>
                    <a:pt x="20139" y="90280"/>
                  </a:lnTo>
                  <a:lnTo>
                    <a:pt x="25938" y="84481"/>
                  </a:lnTo>
                  <a:lnTo>
                    <a:pt x="32019" y="78400"/>
                  </a:lnTo>
                  <a:lnTo>
                    <a:pt x="38349" y="72070"/>
                  </a:lnTo>
                  <a:lnTo>
                    <a:pt x="44864" y="65533"/>
                  </a:lnTo>
                  <a:lnTo>
                    <a:pt x="51021" y="58512"/>
                  </a:lnTo>
                  <a:lnTo>
                    <a:pt x="55859" y="50432"/>
                  </a:lnTo>
                  <a:lnTo>
                    <a:pt x="58947" y="41082"/>
                  </a:lnTo>
                  <a:lnTo>
                    <a:pt x="60035" y="31040"/>
                  </a:lnTo>
                  <a:lnTo>
                    <a:pt x="58794" y="21447"/>
                  </a:lnTo>
                  <a:lnTo>
                    <a:pt x="55293" y="12939"/>
                  </a:lnTo>
                  <a:lnTo>
                    <a:pt x="50045" y="6112"/>
                  </a:lnTo>
                  <a:lnTo>
                    <a:pt x="43784" y="1740"/>
                  </a:lnTo>
                  <a:lnTo>
                    <a:pt x="37031" y="0"/>
                  </a:lnTo>
                  <a:lnTo>
                    <a:pt x="30232" y="749"/>
                  </a:lnTo>
                  <a:lnTo>
                    <a:pt x="23828" y="3820"/>
                  </a:lnTo>
                  <a:lnTo>
                    <a:pt x="18013" y="8888"/>
                  </a:lnTo>
                  <a:lnTo>
                    <a:pt x="12940" y="15862"/>
                  </a:lnTo>
                  <a:lnTo>
                    <a:pt x="8823" y="24960"/>
                  </a:lnTo>
                  <a:lnTo>
                    <a:pt x="5681" y="36110"/>
                  </a:lnTo>
                  <a:lnTo>
                    <a:pt x="3383" y="48832"/>
                  </a:lnTo>
                  <a:lnTo>
                    <a:pt x="1748" y="62433"/>
                  </a:lnTo>
                  <a:lnTo>
                    <a:pt x="612" y="76427"/>
                  </a:lnTo>
                  <a:lnTo>
                    <a:pt x="0" y="90399"/>
                  </a:lnTo>
                  <a:lnTo>
                    <a:pt x="113" y="103925"/>
                  </a:lnTo>
                  <a:lnTo>
                    <a:pt x="1007" y="116830"/>
                  </a:lnTo>
                  <a:lnTo>
                    <a:pt x="2760" y="128969"/>
                  </a:lnTo>
                  <a:lnTo>
                    <a:pt x="5540" y="140137"/>
                  </a:lnTo>
                  <a:lnTo>
                    <a:pt x="9348" y="150310"/>
                  </a:lnTo>
                  <a:lnTo>
                    <a:pt x="14363" y="159296"/>
                  </a:lnTo>
                  <a:lnTo>
                    <a:pt x="21011" y="166663"/>
                  </a:lnTo>
                  <a:lnTo>
                    <a:pt x="29361" y="172322"/>
                  </a:lnTo>
                  <a:lnTo>
                    <a:pt x="38781" y="176488"/>
                  </a:lnTo>
                  <a:lnTo>
                    <a:pt x="49153" y="179910"/>
                  </a:lnTo>
                  <a:lnTo>
                    <a:pt x="62504" y="182888"/>
                  </a:lnTo>
                  <a:lnTo>
                    <a:pt x="82407" y="1859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01936" y="4678140"/>
              <a:ext cx="102522" cy="210571"/>
            </a:xfrm>
            <a:custGeom>
              <a:avLst/>
              <a:gdLst/>
              <a:ahLst/>
              <a:cxnLst/>
              <a:rect l="0" t="0" r="0" b="0"/>
              <a:pathLst>
                <a:path w="102522" h="210571">
                  <a:moveTo>
                    <a:pt x="84229" y="0"/>
                  </a:moveTo>
                  <a:lnTo>
                    <a:pt x="75427" y="5867"/>
                  </a:lnTo>
                  <a:lnTo>
                    <a:pt x="67080" y="11432"/>
                  </a:lnTo>
                  <a:lnTo>
                    <a:pt x="58399" y="17240"/>
                  </a:lnTo>
                  <a:lnTo>
                    <a:pt x="49970" y="23667"/>
                  </a:lnTo>
                  <a:lnTo>
                    <a:pt x="43069" y="31293"/>
                  </a:lnTo>
                  <a:lnTo>
                    <a:pt x="38303" y="40314"/>
                  </a:lnTo>
                  <a:lnTo>
                    <a:pt x="36109" y="50123"/>
                  </a:lnTo>
                  <a:lnTo>
                    <a:pt x="37067" y="59553"/>
                  </a:lnTo>
                  <a:lnTo>
                    <a:pt x="41160" y="67967"/>
                  </a:lnTo>
                  <a:lnTo>
                    <a:pt x="47773" y="75410"/>
                  </a:lnTo>
                  <a:lnTo>
                    <a:pt x="56014" y="82323"/>
                  </a:lnTo>
                  <a:lnTo>
                    <a:pt x="65202" y="89050"/>
                  </a:lnTo>
                  <a:lnTo>
                    <a:pt x="74601" y="95925"/>
                  </a:lnTo>
                  <a:lnTo>
                    <a:pt x="83362" y="103321"/>
                  </a:lnTo>
                  <a:lnTo>
                    <a:pt x="91083" y="111379"/>
                  </a:lnTo>
                  <a:lnTo>
                    <a:pt x="97263" y="119895"/>
                  </a:lnTo>
                  <a:lnTo>
                    <a:pt x="101141" y="128451"/>
                  </a:lnTo>
                  <a:lnTo>
                    <a:pt x="102521" y="136791"/>
                  </a:lnTo>
                  <a:lnTo>
                    <a:pt x="101518" y="144676"/>
                  </a:lnTo>
                  <a:lnTo>
                    <a:pt x="98269" y="151819"/>
                  </a:lnTo>
                  <a:lnTo>
                    <a:pt x="93088" y="158138"/>
                  </a:lnTo>
                  <a:lnTo>
                    <a:pt x="86377" y="163719"/>
                  </a:lnTo>
                  <a:lnTo>
                    <a:pt x="78519" y="168710"/>
                  </a:lnTo>
                  <a:lnTo>
                    <a:pt x="69833" y="173256"/>
                  </a:lnTo>
                  <a:lnTo>
                    <a:pt x="60563" y="177482"/>
                  </a:lnTo>
                  <a:lnTo>
                    <a:pt x="50889" y="181481"/>
                  </a:lnTo>
                  <a:lnTo>
                    <a:pt x="40952" y="185322"/>
                  </a:lnTo>
                  <a:lnTo>
                    <a:pt x="31295" y="189098"/>
                  </a:lnTo>
                  <a:lnTo>
                    <a:pt x="21924" y="193400"/>
                  </a:lnTo>
                  <a:lnTo>
                    <a:pt x="12017" y="19972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12506" y="46886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112506" y="48044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62370" y="4578775"/>
              <a:ext cx="191720" cy="343727"/>
            </a:xfrm>
            <a:custGeom>
              <a:avLst/>
              <a:gdLst/>
              <a:ahLst/>
              <a:cxnLst/>
              <a:rect l="0" t="0" r="0" b="0"/>
              <a:pathLst>
                <a:path w="191720" h="343727">
                  <a:moveTo>
                    <a:pt x="171276" y="4609"/>
                  </a:moveTo>
                  <a:lnTo>
                    <a:pt x="162407" y="1809"/>
                  </a:lnTo>
                  <a:lnTo>
                    <a:pt x="153421" y="307"/>
                  </a:lnTo>
                  <a:lnTo>
                    <a:pt x="143430" y="0"/>
                  </a:lnTo>
                  <a:lnTo>
                    <a:pt x="132622" y="680"/>
                  </a:lnTo>
                  <a:lnTo>
                    <a:pt x="121459" y="2148"/>
                  </a:lnTo>
                  <a:lnTo>
                    <a:pt x="110259" y="4221"/>
                  </a:lnTo>
                  <a:lnTo>
                    <a:pt x="99320" y="6904"/>
                  </a:lnTo>
                  <a:lnTo>
                    <a:pt x="88983" y="10375"/>
                  </a:lnTo>
                  <a:lnTo>
                    <a:pt x="79366" y="14670"/>
                  </a:lnTo>
                  <a:lnTo>
                    <a:pt x="70249" y="19688"/>
                  </a:lnTo>
                  <a:lnTo>
                    <a:pt x="61200" y="25281"/>
                  </a:lnTo>
                  <a:lnTo>
                    <a:pt x="51962" y="31303"/>
                  </a:lnTo>
                  <a:lnTo>
                    <a:pt x="42619" y="37635"/>
                  </a:lnTo>
                  <a:lnTo>
                    <a:pt x="33493" y="44185"/>
                  </a:lnTo>
                  <a:lnTo>
                    <a:pt x="24769" y="50894"/>
                  </a:lnTo>
                  <a:lnTo>
                    <a:pt x="16792" y="58043"/>
                  </a:lnTo>
                  <a:lnTo>
                    <a:pt x="10119" y="66215"/>
                  </a:lnTo>
                  <a:lnTo>
                    <a:pt x="4942" y="75634"/>
                  </a:lnTo>
                  <a:lnTo>
                    <a:pt x="1451" y="85894"/>
                  </a:lnTo>
                  <a:lnTo>
                    <a:pt x="0" y="96165"/>
                  </a:lnTo>
                  <a:lnTo>
                    <a:pt x="584" y="105956"/>
                  </a:lnTo>
                  <a:lnTo>
                    <a:pt x="3077" y="114969"/>
                  </a:lnTo>
                  <a:lnTo>
                    <a:pt x="7408" y="122942"/>
                  </a:lnTo>
                  <a:lnTo>
                    <a:pt x="13359" y="129850"/>
                  </a:lnTo>
                  <a:lnTo>
                    <a:pt x="20777" y="135675"/>
                  </a:lnTo>
                  <a:lnTo>
                    <a:pt x="29648" y="140305"/>
                  </a:lnTo>
                  <a:lnTo>
                    <a:pt x="39832" y="143799"/>
                  </a:lnTo>
                  <a:lnTo>
                    <a:pt x="50924" y="146505"/>
                  </a:lnTo>
                  <a:lnTo>
                    <a:pt x="62360" y="148945"/>
                  </a:lnTo>
                  <a:lnTo>
                    <a:pt x="73790" y="151449"/>
                  </a:lnTo>
                  <a:lnTo>
                    <a:pt x="85075" y="154303"/>
                  </a:lnTo>
                  <a:lnTo>
                    <a:pt x="96185" y="157832"/>
                  </a:lnTo>
                  <a:lnTo>
                    <a:pt x="107135" y="162136"/>
                  </a:lnTo>
                  <a:lnTo>
                    <a:pt x="117794" y="167146"/>
                  </a:lnTo>
                  <a:lnTo>
                    <a:pt x="127886" y="172726"/>
                  </a:lnTo>
                  <a:lnTo>
                    <a:pt x="137302" y="178741"/>
                  </a:lnTo>
                  <a:lnTo>
                    <a:pt x="145932" y="185236"/>
                  </a:lnTo>
                  <a:lnTo>
                    <a:pt x="153583" y="192426"/>
                  </a:lnTo>
                  <a:lnTo>
                    <a:pt x="160252" y="200379"/>
                  </a:lnTo>
                  <a:lnTo>
                    <a:pt x="166241" y="209178"/>
                  </a:lnTo>
                  <a:lnTo>
                    <a:pt x="172037" y="218995"/>
                  </a:lnTo>
                  <a:lnTo>
                    <a:pt x="177929" y="229820"/>
                  </a:lnTo>
                  <a:lnTo>
                    <a:pt x="183532" y="241343"/>
                  </a:lnTo>
                  <a:lnTo>
                    <a:pt x="187930" y="253070"/>
                  </a:lnTo>
                  <a:lnTo>
                    <a:pt x="190695" y="264692"/>
                  </a:lnTo>
                  <a:lnTo>
                    <a:pt x="191719" y="275935"/>
                  </a:lnTo>
                  <a:lnTo>
                    <a:pt x="190960" y="286484"/>
                  </a:lnTo>
                  <a:lnTo>
                    <a:pt x="188588" y="296240"/>
                  </a:lnTo>
                  <a:lnTo>
                    <a:pt x="184742" y="305112"/>
                  </a:lnTo>
                  <a:lnTo>
                    <a:pt x="179427" y="312934"/>
                  </a:lnTo>
                  <a:lnTo>
                    <a:pt x="172783" y="319716"/>
                  </a:lnTo>
                  <a:lnTo>
                    <a:pt x="165054" y="325612"/>
                  </a:lnTo>
                  <a:lnTo>
                    <a:pt x="156497" y="330815"/>
                  </a:lnTo>
                  <a:lnTo>
                    <a:pt x="147335" y="335495"/>
                  </a:lnTo>
                  <a:lnTo>
                    <a:pt x="137743" y="339470"/>
                  </a:lnTo>
                  <a:lnTo>
                    <a:pt x="127852" y="342236"/>
                  </a:lnTo>
                  <a:lnTo>
                    <a:pt x="117754" y="343614"/>
                  </a:lnTo>
                  <a:lnTo>
                    <a:pt x="107516" y="343726"/>
                  </a:lnTo>
                  <a:lnTo>
                    <a:pt x="97182" y="342812"/>
                  </a:lnTo>
                  <a:lnTo>
                    <a:pt x="86789" y="341128"/>
                  </a:lnTo>
                  <a:lnTo>
                    <a:pt x="76427" y="339040"/>
                  </a:lnTo>
                  <a:lnTo>
                    <a:pt x="65018" y="336815"/>
                  </a:lnTo>
                  <a:lnTo>
                    <a:pt x="49323" y="334262"/>
                  </a:lnTo>
                  <a:lnTo>
                    <a:pt x="23877" y="33099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96817" y="482553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53"/>
                  </a:lnTo>
                  <a:lnTo>
                    <a:pt x="3695" y="46371"/>
                  </a:lnTo>
                  <a:lnTo>
                    <a:pt x="5546" y="59489"/>
                  </a:lnTo>
                  <a:lnTo>
                    <a:pt x="7713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17874" y="47097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670517" y="4776780"/>
              <a:ext cx="105286" cy="164574"/>
            </a:xfrm>
            <a:custGeom>
              <a:avLst/>
              <a:gdLst/>
              <a:ahLst/>
              <a:cxnLst/>
              <a:rect l="0" t="0" r="0" b="0"/>
              <a:pathLst>
                <a:path w="105286" h="164574">
                  <a:moveTo>
                    <a:pt x="0" y="59287"/>
                  </a:moveTo>
                  <a:lnTo>
                    <a:pt x="67" y="70956"/>
                  </a:lnTo>
                  <a:lnTo>
                    <a:pt x="707" y="81444"/>
                  </a:lnTo>
                  <a:lnTo>
                    <a:pt x="2004" y="91746"/>
                  </a:lnTo>
                  <a:lnTo>
                    <a:pt x="3863" y="102047"/>
                  </a:lnTo>
                  <a:lnTo>
                    <a:pt x="6179" y="112391"/>
                  </a:lnTo>
                  <a:lnTo>
                    <a:pt x="8828" y="122710"/>
                  </a:lnTo>
                  <a:lnTo>
                    <a:pt x="11111" y="130508"/>
                  </a:lnTo>
                  <a:lnTo>
                    <a:pt x="12047" y="132649"/>
                  </a:lnTo>
                  <a:lnTo>
                    <a:pt x="11599" y="130103"/>
                  </a:lnTo>
                  <a:lnTo>
                    <a:pt x="10123" y="124506"/>
                  </a:lnTo>
                  <a:lnTo>
                    <a:pt x="8121" y="116869"/>
                  </a:lnTo>
                  <a:lnTo>
                    <a:pt x="6136" y="107617"/>
                  </a:lnTo>
                  <a:lnTo>
                    <a:pt x="4456" y="97057"/>
                  </a:lnTo>
                  <a:lnTo>
                    <a:pt x="3153" y="85488"/>
                  </a:lnTo>
                  <a:lnTo>
                    <a:pt x="2192" y="73171"/>
                  </a:lnTo>
                  <a:lnTo>
                    <a:pt x="1515" y="60327"/>
                  </a:lnTo>
                  <a:lnTo>
                    <a:pt x="1381" y="47442"/>
                  </a:lnTo>
                  <a:lnTo>
                    <a:pt x="2346" y="35250"/>
                  </a:lnTo>
                  <a:lnTo>
                    <a:pt x="4631" y="24102"/>
                  </a:lnTo>
                  <a:lnTo>
                    <a:pt x="8302" y="14482"/>
                  </a:lnTo>
                  <a:lnTo>
                    <a:pt x="13439" y="7149"/>
                  </a:lnTo>
                  <a:lnTo>
                    <a:pt x="19930" y="2304"/>
                  </a:lnTo>
                  <a:lnTo>
                    <a:pt x="27372" y="0"/>
                  </a:lnTo>
                  <a:lnTo>
                    <a:pt x="35198" y="407"/>
                  </a:lnTo>
                  <a:lnTo>
                    <a:pt x="43044" y="3345"/>
                  </a:lnTo>
                  <a:lnTo>
                    <a:pt x="50596" y="8382"/>
                  </a:lnTo>
                  <a:lnTo>
                    <a:pt x="57515" y="15033"/>
                  </a:lnTo>
                  <a:lnTo>
                    <a:pt x="63684" y="22875"/>
                  </a:lnTo>
                  <a:lnTo>
                    <a:pt x="69165" y="31728"/>
                  </a:lnTo>
                  <a:lnTo>
                    <a:pt x="74088" y="41647"/>
                  </a:lnTo>
                  <a:lnTo>
                    <a:pt x="78590" y="52573"/>
                  </a:lnTo>
                  <a:lnTo>
                    <a:pt x="82785" y="64181"/>
                  </a:lnTo>
                  <a:lnTo>
                    <a:pt x="86764" y="75972"/>
                  </a:lnTo>
                  <a:lnTo>
                    <a:pt x="90587" y="87644"/>
                  </a:lnTo>
                  <a:lnTo>
                    <a:pt x="94152" y="99218"/>
                  </a:lnTo>
                  <a:lnTo>
                    <a:pt x="97546" y="112390"/>
                  </a:lnTo>
                  <a:lnTo>
                    <a:pt x="101068" y="131668"/>
                  </a:lnTo>
                  <a:lnTo>
                    <a:pt x="105285" y="1645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825387" y="4771661"/>
              <a:ext cx="203100" cy="146751"/>
            </a:xfrm>
            <a:custGeom>
              <a:avLst/>
              <a:gdLst/>
              <a:ahLst/>
              <a:cxnLst/>
              <a:rect l="0" t="0" r="0" b="0"/>
              <a:pathLst>
                <a:path w="203100" h="146751">
                  <a:moveTo>
                    <a:pt x="66228" y="11764"/>
                  </a:moveTo>
                  <a:lnTo>
                    <a:pt x="60294" y="6097"/>
                  </a:lnTo>
                  <a:lnTo>
                    <a:pt x="54089" y="2453"/>
                  </a:lnTo>
                  <a:lnTo>
                    <a:pt x="46998" y="553"/>
                  </a:lnTo>
                  <a:lnTo>
                    <a:pt x="39230" y="398"/>
                  </a:lnTo>
                  <a:lnTo>
                    <a:pt x="31232" y="2314"/>
                  </a:lnTo>
                  <a:lnTo>
                    <a:pt x="23300" y="6301"/>
                  </a:lnTo>
                  <a:lnTo>
                    <a:pt x="15872" y="12392"/>
                  </a:lnTo>
                  <a:lnTo>
                    <a:pt x="9575" y="20821"/>
                  </a:lnTo>
                  <a:lnTo>
                    <a:pt x="4654" y="31479"/>
                  </a:lnTo>
                  <a:lnTo>
                    <a:pt x="1336" y="43683"/>
                  </a:lnTo>
                  <a:lnTo>
                    <a:pt x="0" y="56396"/>
                  </a:lnTo>
                  <a:lnTo>
                    <a:pt x="658" y="68978"/>
                  </a:lnTo>
                  <a:lnTo>
                    <a:pt x="3030" y="81183"/>
                  </a:lnTo>
                  <a:lnTo>
                    <a:pt x="6748" y="92985"/>
                  </a:lnTo>
                  <a:lnTo>
                    <a:pt x="11474" y="104422"/>
                  </a:lnTo>
                  <a:lnTo>
                    <a:pt x="17254" y="114915"/>
                  </a:lnTo>
                  <a:lnTo>
                    <a:pt x="24489" y="123307"/>
                  </a:lnTo>
                  <a:lnTo>
                    <a:pt x="33268" y="129127"/>
                  </a:lnTo>
                  <a:lnTo>
                    <a:pt x="42926" y="132221"/>
                  </a:lnTo>
                  <a:lnTo>
                    <a:pt x="52260" y="132412"/>
                  </a:lnTo>
                  <a:lnTo>
                    <a:pt x="60613" y="129912"/>
                  </a:lnTo>
                  <a:lnTo>
                    <a:pt x="68015" y="125354"/>
                  </a:lnTo>
                  <a:lnTo>
                    <a:pt x="74902" y="119564"/>
                  </a:lnTo>
                  <a:lnTo>
                    <a:pt x="81612" y="113127"/>
                  </a:lnTo>
                  <a:lnTo>
                    <a:pt x="88476" y="106371"/>
                  </a:lnTo>
                  <a:lnTo>
                    <a:pt x="95865" y="99464"/>
                  </a:lnTo>
                  <a:lnTo>
                    <a:pt x="103922" y="92493"/>
                  </a:lnTo>
                  <a:lnTo>
                    <a:pt x="112607" y="85660"/>
                  </a:lnTo>
                  <a:lnTo>
                    <a:pt x="121810" y="79290"/>
                  </a:lnTo>
                  <a:lnTo>
                    <a:pt x="131401" y="73513"/>
                  </a:lnTo>
                  <a:lnTo>
                    <a:pt x="141111" y="67970"/>
                  </a:lnTo>
                  <a:lnTo>
                    <a:pt x="150549" y="61947"/>
                  </a:lnTo>
                  <a:lnTo>
                    <a:pt x="159505" y="55075"/>
                  </a:lnTo>
                  <a:lnTo>
                    <a:pt x="167314" y="47321"/>
                  </a:lnTo>
                  <a:lnTo>
                    <a:pt x="172816" y="38812"/>
                  </a:lnTo>
                  <a:lnTo>
                    <a:pt x="175575" y="29727"/>
                  </a:lnTo>
                  <a:lnTo>
                    <a:pt x="175476" y="20713"/>
                  </a:lnTo>
                  <a:lnTo>
                    <a:pt x="172375" y="12813"/>
                  </a:lnTo>
                  <a:lnTo>
                    <a:pt x="166521" y="6520"/>
                  </a:lnTo>
                  <a:lnTo>
                    <a:pt x="158728" y="2129"/>
                  </a:lnTo>
                  <a:lnTo>
                    <a:pt x="150147" y="0"/>
                  </a:lnTo>
                  <a:lnTo>
                    <a:pt x="141504" y="94"/>
                  </a:lnTo>
                  <a:lnTo>
                    <a:pt x="133269" y="2240"/>
                  </a:lnTo>
                  <a:lnTo>
                    <a:pt x="125818" y="6331"/>
                  </a:lnTo>
                  <a:lnTo>
                    <a:pt x="119255" y="12113"/>
                  </a:lnTo>
                  <a:lnTo>
                    <a:pt x="113493" y="19245"/>
                  </a:lnTo>
                  <a:lnTo>
                    <a:pt x="108374" y="27394"/>
                  </a:lnTo>
                  <a:lnTo>
                    <a:pt x="103746" y="36278"/>
                  </a:lnTo>
                  <a:lnTo>
                    <a:pt x="99803" y="45682"/>
                  </a:lnTo>
                  <a:lnTo>
                    <a:pt x="97058" y="55446"/>
                  </a:lnTo>
                  <a:lnTo>
                    <a:pt x="95694" y="65459"/>
                  </a:lnTo>
                  <a:lnTo>
                    <a:pt x="95591" y="75640"/>
                  </a:lnTo>
                  <a:lnTo>
                    <a:pt x="96510" y="85935"/>
                  </a:lnTo>
                  <a:lnTo>
                    <a:pt x="98212" y="96303"/>
                  </a:lnTo>
                  <a:lnTo>
                    <a:pt x="100811" y="106554"/>
                  </a:lnTo>
                  <a:lnTo>
                    <a:pt x="104758" y="116363"/>
                  </a:lnTo>
                  <a:lnTo>
                    <a:pt x="110189" y="125579"/>
                  </a:lnTo>
                  <a:lnTo>
                    <a:pt x="116955" y="133732"/>
                  </a:lnTo>
                  <a:lnTo>
                    <a:pt x="124793" y="139998"/>
                  </a:lnTo>
                  <a:lnTo>
                    <a:pt x="133436" y="144097"/>
                  </a:lnTo>
                  <a:lnTo>
                    <a:pt x="142662" y="146222"/>
                  </a:lnTo>
                  <a:lnTo>
                    <a:pt x="152300" y="146750"/>
                  </a:lnTo>
                  <a:lnTo>
                    <a:pt x="162211" y="146072"/>
                  </a:lnTo>
                  <a:lnTo>
                    <a:pt x="171849" y="144481"/>
                  </a:lnTo>
                  <a:lnTo>
                    <a:pt x="181204" y="141909"/>
                  </a:lnTo>
                  <a:lnTo>
                    <a:pt x="191096" y="137019"/>
                  </a:lnTo>
                  <a:lnTo>
                    <a:pt x="203099" y="1275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060071" y="4751840"/>
              <a:ext cx="73701" cy="165317"/>
            </a:xfrm>
            <a:custGeom>
              <a:avLst/>
              <a:gdLst/>
              <a:ahLst/>
              <a:cxnLst/>
              <a:rect l="0" t="0" r="0" b="0"/>
              <a:pathLst>
                <a:path w="73701" h="165317">
                  <a:moveTo>
                    <a:pt x="0" y="105285"/>
                  </a:moveTo>
                  <a:lnTo>
                    <a:pt x="2934" y="114086"/>
                  </a:lnTo>
                  <a:lnTo>
                    <a:pt x="5717" y="122433"/>
                  </a:lnTo>
                  <a:lnTo>
                    <a:pt x="8621" y="131127"/>
                  </a:lnTo>
                  <a:lnTo>
                    <a:pt x="11833" y="140075"/>
                  </a:lnTo>
                  <a:lnTo>
                    <a:pt x="15647" y="148922"/>
                  </a:lnTo>
                  <a:lnTo>
                    <a:pt x="20150" y="157408"/>
                  </a:lnTo>
                  <a:lnTo>
                    <a:pt x="24778" y="163656"/>
                  </a:lnTo>
                  <a:lnTo>
                    <a:pt x="28169" y="165316"/>
                  </a:lnTo>
                  <a:lnTo>
                    <a:pt x="29536" y="162998"/>
                  </a:lnTo>
                  <a:lnTo>
                    <a:pt x="29225" y="157896"/>
                  </a:lnTo>
                  <a:lnTo>
                    <a:pt x="27773" y="150941"/>
                  </a:lnTo>
                  <a:lnTo>
                    <a:pt x="25588" y="142769"/>
                  </a:lnTo>
                  <a:lnTo>
                    <a:pt x="22935" y="133794"/>
                  </a:lnTo>
                  <a:lnTo>
                    <a:pt x="19983" y="124123"/>
                  </a:lnTo>
                  <a:lnTo>
                    <a:pt x="16838" y="113630"/>
                  </a:lnTo>
                  <a:lnTo>
                    <a:pt x="13573" y="102303"/>
                  </a:lnTo>
                  <a:lnTo>
                    <a:pt x="10395" y="90251"/>
                  </a:lnTo>
                  <a:lnTo>
                    <a:pt x="7638" y="77627"/>
                  </a:lnTo>
                  <a:lnTo>
                    <a:pt x="5465" y="64589"/>
                  </a:lnTo>
                  <a:lnTo>
                    <a:pt x="4345" y="51750"/>
                  </a:lnTo>
                  <a:lnTo>
                    <a:pt x="5108" y="40121"/>
                  </a:lnTo>
                  <a:lnTo>
                    <a:pt x="8039" y="30162"/>
                  </a:lnTo>
                  <a:lnTo>
                    <a:pt x="13111" y="21986"/>
                  </a:lnTo>
                  <a:lnTo>
                    <a:pt x="20253" y="15629"/>
                  </a:lnTo>
                  <a:lnTo>
                    <a:pt x="29186" y="10908"/>
                  </a:lnTo>
                  <a:lnTo>
                    <a:pt x="38935" y="7509"/>
                  </a:lnTo>
                  <a:lnTo>
                    <a:pt x="48884" y="4750"/>
                  </a:lnTo>
                  <a:lnTo>
                    <a:pt x="59899" y="238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43286" y="4793610"/>
              <a:ext cx="116828" cy="148998"/>
            </a:xfrm>
            <a:custGeom>
              <a:avLst/>
              <a:gdLst/>
              <a:ahLst/>
              <a:cxnLst/>
              <a:rect l="0" t="0" r="0" b="0"/>
              <a:pathLst>
                <a:path w="116828" h="148998">
                  <a:moveTo>
                    <a:pt x="22070" y="63515"/>
                  </a:moveTo>
                  <a:lnTo>
                    <a:pt x="30804" y="66248"/>
                  </a:lnTo>
                  <a:lnTo>
                    <a:pt x="38511" y="67109"/>
                  </a:lnTo>
                  <a:lnTo>
                    <a:pt x="45913" y="66119"/>
                  </a:lnTo>
                  <a:lnTo>
                    <a:pt x="53174" y="63580"/>
                  </a:lnTo>
                  <a:lnTo>
                    <a:pt x="60353" y="59796"/>
                  </a:lnTo>
                  <a:lnTo>
                    <a:pt x="67465" y="55056"/>
                  </a:lnTo>
                  <a:lnTo>
                    <a:pt x="74037" y="49449"/>
                  </a:lnTo>
                  <a:lnTo>
                    <a:pt x="79158" y="42871"/>
                  </a:lnTo>
                  <a:lnTo>
                    <a:pt x="82440" y="35349"/>
                  </a:lnTo>
                  <a:lnTo>
                    <a:pt x="83659" y="27353"/>
                  </a:lnTo>
                  <a:lnTo>
                    <a:pt x="82506" y="19672"/>
                  </a:lnTo>
                  <a:lnTo>
                    <a:pt x="79060" y="12741"/>
                  </a:lnTo>
                  <a:lnTo>
                    <a:pt x="73679" y="6952"/>
                  </a:lnTo>
                  <a:lnTo>
                    <a:pt x="66795" y="2821"/>
                  </a:lnTo>
                  <a:lnTo>
                    <a:pt x="58808" y="464"/>
                  </a:lnTo>
                  <a:lnTo>
                    <a:pt x="50195" y="0"/>
                  </a:lnTo>
                  <a:lnTo>
                    <a:pt x="41503" y="1726"/>
                  </a:lnTo>
                  <a:lnTo>
                    <a:pt x="33037" y="5589"/>
                  </a:lnTo>
                  <a:lnTo>
                    <a:pt x="25049" y="11266"/>
                  </a:lnTo>
                  <a:lnTo>
                    <a:pt x="17829" y="18354"/>
                  </a:lnTo>
                  <a:lnTo>
                    <a:pt x="11464" y="26492"/>
                  </a:lnTo>
                  <a:lnTo>
                    <a:pt x="6189" y="35546"/>
                  </a:lnTo>
                  <a:lnTo>
                    <a:pt x="2468" y="45600"/>
                  </a:lnTo>
                  <a:lnTo>
                    <a:pt x="414" y="56612"/>
                  </a:lnTo>
                  <a:lnTo>
                    <a:pt x="0" y="68108"/>
                  </a:lnTo>
                  <a:lnTo>
                    <a:pt x="1234" y="79292"/>
                  </a:lnTo>
                  <a:lnTo>
                    <a:pt x="3952" y="89738"/>
                  </a:lnTo>
                  <a:lnTo>
                    <a:pt x="7876" y="99378"/>
                  </a:lnTo>
                  <a:lnTo>
                    <a:pt x="12719" y="108315"/>
                  </a:lnTo>
                  <a:lnTo>
                    <a:pt x="18235" y="116691"/>
                  </a:lnTo>
                  <a:lnTo>
                    <a:pt x="24394" y="124487"/>
                  </a:lnTo>
                  <a:lnTo>
                    <a:pt x="31359" y="131512"/>
                  </a:lnTo>
                  <a:lnTo>
                    <a:pt x="39156" y="137714"/>
                  </a:lnTo>
                  <a:lnTo>
                    <a:pt x="47681" y="142865"/>
                  </a:lnTo>
                  <a:lnTo>
                    <a:pt x="56782" y="146494"/>
                  </a:lnTo>
                  <a:lnTo>
                    <a:pt x="66304" y="148488"/>
                  </a:lnTo>
                  <a:lnTo>
                    <a:pt x="75863" y="148997"/>
                  </a:lnTo>
                  <a:lnTo>
                    <a:pt x="85894" y="148209"/>
                  </a:lnTo>
                  <a:lnTo>
                    <a:pt x="98393" y="144936"/>
                  </a:lnTo>
                  <a:lnTo>
                    <a:pt x="116827" y="1372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294411" y="4604441"/>
              <a:ext cx="28874" cy="336913"/>
            </a:xfrm>
            <a:custGeom>
              <a:avLst/>
              <a:gdLst/>
              <a:ahLst/>
              <a:cxnLst/>
              <a:rect l="0" t="0" r="0" b="0"/>
              <a:pathLst>
                <a:path w="28874" h="336913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65"/>
                  </a:lnTo>
                  <a:lnTo>
                    <a:pt x="200" y="54173"/>
                  </a:lnTo>
                  <a:lnTo>
                    <a:pt x="0" y="70817"/>
                  </a:lnTo>
                  <a:lnTo>
                    <a:pt x="656" y="87953"/>
                  </a:lnTo>
                  <a:lnTo>
                    <a:pt x="2067" y="105327"/>
                  </a:lnTo>
                  <a:lnTo>
                    <a:pt x="4080" y="122809"/>
                  </a:lnTo>
                  <a:lnTo>
                    <a:pt x="6538" y="140340"/>
                  </a:lnTo>
                  <a:lnTo>
                    <a:pt x="9153" y="157888"/>
                  </a:lnTo>
                  <a:lnTo>
                    <a:pt x="11521" y="175443"/>
                  </a:lnTo>
                  <a:lnTo>
                    <a:pt x="13447" y="192993"/>
                  </a:lnTo>
                  <a:lnTo>
                    <a:pt x="15078" y="210374"/>
                  </a:lnTo>
                  <a:lnTo>
                    <a:pt x="16787" y="227278"/>
                  </a:lnTo>
                  <a:lnTo>
                    <a:pt x="18787" y="243572"/>
                  </a:lnTo>
                  <a:lnTo>
                    <a:pt x="20972" y="259264"/>
                  </a:lnTo>
                  <a:lnTo>
                    <a:pt x="23215" y="276268"/>
                  </a:lnTo>
                  <a:lnTo>
                    <a:pt x="25718" y="299432"/>
                  </a:lnTo>
                  <a:lnTo>
                    <a:pt x="28873" y="3369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65398" y="4825539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5800" y="8869"/>
                  </a:lnTo>
                  <a:lnTo>
                    <a:pt x="10724" y="17855"/>
                  </a:lnTo>
                  <a:lnTo>
                    <a:pt x="15222" y="27846"/>
                  </a:lnTo>
                  <a:lnTo>
                    <a:pt x="19284" y="38782"/>
                  </a:lnTo>
                  <a:lnTo>
                    <a:pt x="23091" y="51824"/>
                  </a:lnTo>
                  <a:lnTo>
                    <a:pt x="26981" y="71473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365398" y="4783425"/>
              <a:ext cx="126343" cy="431670"/>
            </a:xfrm>
            <a:custGeom>
              <a:avLst/>
              <a:gdLst/>
              <a:ahLst/>
              <a:cxnLst/>
              <a:rect l="0" t="0" r="0" b="0"/>
              <a:pathLst>
                <a:path w="126343" h="431670">
                  <a:moveTo>
                    <a:pt x="126342" y="0"/>
                  </a:moveTo>
                  <a:lnTo>
                    <a:pt x="120475" y="6002"/>
                  </a:lnTo>
                  <a:lnTo>
                    <a:pt x="114910" y="12846"/>
                  </a:lnTo>
                  <a:lnTo>
                    <a:pt x="109115" y="21234"/>
                  </a:lnTo>
                  <a:lnTo>
                    <a:pt x="103207" y="30861"/>
                  </a:lnTo>
                  <a:lnTo>
                    <a:pt x="97526" y="41176"/>
                  </a:lnTo>
                  <a:lnTo>
                    <a:pt x="92251" y="51793"/>
                  </a:lnTo>
                  <a:lnTo>
                    <a:pt x="87401" y="62837"/>
                  </a:lnTo>
                  <a:lnTo>
                    <a:pt x="82914" y="74833"/>
                  </a:lnTo>
                  <a:lnTo>
                    <a:pt x="78713" y="88012"/>
                  </a:lnTo>
                  <a:lnTo>
                    <a:pt x="74722" y="102302"/>
                  </a:lnTo>
                  <a:lnTo>
                    <a:pt x="70881" y="117505"/>
                  </a:lnTo>
                  <a:lnTo>
                    <a:pt x="67145" y="133394"/>
                  </a:lnTo>
                  <a:lnTo>
                    <a:pt x="63483" y="149453"/>
                  </a:lnTo>
                  <a:lnTo>
                    <a:pt x="59871" y="164921"/>
                  </a:lnTo>
                  <a:lnTo>
                    <a:pt x="56291" y="179444"/>
                  </a:lnTo>
                  <a:lnTo>
                    <a:pt x="52736" y="193499"/>
                  </a:lnTo>
                  <a:lnTo>
                    <a:pt x="49195" y="208156"/>
                  </a:lnTo>
                  <a:lnTo>
                    <a:pt x="45665" y="223984"/>
                  </a:lnTo>
                  <a:lnTo>
                    <a:pt x="42141" y="240890"/>
                  </a:lnTo>
                  <a:lnTo>
                    <a:pt x="38623" y="258396"/>
                  </a:lnTo>
                  <a:lnTo>
                    <a:pt x="35107" y="276137"/>
                  </a:lnTo>
                  <a:lnTo>
                    <a:pt x="31594" y="293762"/>
                  </a:lnTo>
                  <a:lnTo>
                    <a:pt x="28081" y="310888"/>
                  </a:lnTo>
                  <a:lnTo>
                    <a:pt x="24570" y="327359"/>
                  </a:lnTo>
                  <a:lnTo>
                    <a:pt x="21059" y="343044"/>
                  </a:lnTo>
                  <a:lnTo>
                    <a:pt x="17549" y="357744"/>
                  </a:lnTo>
                  <a:lnTo>
                    <a:pt x="14043" y="371442"/>
                  </a:lnTo>
                  <a:lnTo>
                    <a:pt x="10694" y="384018"/>
                  </a:lnTo>
                  <a:lnTo>
                    <a:pt x="7469" y="396501"/>
                  </a:lnTo>
                  <a:lnTo>
                    <a:pt x="4084" y="41110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533853" y="4962409"/>
              <a:ext cx="26901" cy="157929"/>
            </a:xfrm>
            <a:custGeom>
              <a:avLst/>
              <a:gdLst/>
              <a:ahLst/>
              <a:cxnLst/>
              <a:rect l="0" t="0" r="0" b="0"/>
              <a:pathLst>
                <a:path w="26901" h="157929">
                  <a:moveTo>
                    <a:pt x="0" y="0"/>
                  </a:moveTo>
                  <a:lnTo>
                    <a:pt x="5801" y="8869"/>
                  </a:lnTo>
                  <a:lnTo>
                    <a:pt x="10725" y="17856"/>
                  </a:lnTo>
                  <a:lnTo>
                    <a:pt x="15223" y="27856"/>
                  </a:lnTo>
                  <a:lnTo>
                    <a:pt x="19272" y="39009"/>
                  </a:lnTo>
                  <a:lnTo>
                    <a:pt x="22637" y="51469"/>
                  </a:lnTo>
                  <a:lnTo>
                    <a:pt x="25237" y="65171"/>
                  </a:lnTo>
                  <a:lnTo>
                    <a:pt x="26817" y="79589"/>
                  </a:lnTo>
                  <a:lnTo>
                    <a:pt x="26900" y="93870"/>
                  </a:lnTo>
                  <a:lnTo>
                    <a:pt x="25368" y="107528"/>
                  </a:lnTo>
                  <a:lnTo>
                    <a:pt x="22714" y="120007"/>
                  </a:lnTo>
                  <a:lnTo>
                    <a:pt x="19590" y="131733"/>
                  </a:lnTo>
                  <a:lnTo>
                    <a:pt x="15722" y="143730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818123" y="4509684"/>
            <a:ext cx="2674239" cy="642240"/>
            <a:chOff x="6818123" y="4509684"/>
            <a:chExt cx="2674239" cy="642240"/>
          </a:xfrm>
        </p:grpSpPr>
        <p:sp>
          <p:nvSpPr>
            <p:cNvPr id="167" name="Freeform 166"/>
            <p:cNvSpPr/>
            <p:nvPr/>
          </p:nvSpPr>
          <p:spPr>
            <a:xfrm>
              <a:off x="6839180" y="4583384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21" y="25842"/>
                  </a:lnTo>
                  <a:lnTo>
                    <a:pt x="11834" y="34790"/>
                  </a:lnTo>
                  <a:lnTo>
                    <a:pt x="15648" y="43637"/>
                  </a:lnTo>
                  <a:lnTo>
                    <a:pt x="20165" y="52180"/>
                  </a:lnTo>
                  <a:lnTo>
                    <a:pt x="25327" y="60541"/>
                  </a:lnTo>
                  <a:lnTo>
                    <a:pt x="31014" y="69067"/>
                  </a:lnTo>
                  <a:lnTo>
                    <a:pt x="37091" y="77937"/>
                  </a:lnTo>
                  <a:lnTo>
                    <a:pt x="43142" y="86723"/>
                  </a:lnTo>
                  <a:lnTo>
                    <a:pt x="49078" y="95342"/>
                  </a:lnTo>
                  <a:lnTo>
                    <a:pt x="55420" y="104550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18123" y="4593912"/>
              <a:ext cx="210571" cy="326385"/>
            </a:xfrm>
            <a:custGeom>
              <a:avLst/>
              <a:gdLst/>
              <a:ahLst/>
              <a:cxnLst/>
              <a:rect l="0" t="0" r="0" b="0"/>
              <a:pathLst>
                <a:path w="210571" h="326385">
                  <a:moveTo>
                    <a:pt x="210570" y="0"/>
                  </a:moveTo>
                  <a:lnTo>
                    <a:pt x="204703" y="5868"/>
                  </a:lnTo>
                  <a:lnTo>
                    <a:pt x="199137" y="11432"/>
                  </a:lnTo>
                  <a:lnTo>
                    <a:pt x="193338" y="17236"/>
                  </a:lnTo>
                  <a:lnTo>
                    <a:pt x="187257" y="23489"/>
                  </a:lnTo>
                  <a:lnTo>
                    <a:pt x="180928" y="30468"/>
                  </a:lnTo>
                  <a:lnTo>
                    <a:pt x="174400" y="38244"/>
                  </a:lnTo>
                  <a:lnTo>
                    <a:pt x="167725" y="46573"/>
                  </a:lnTo>
                  <a:lnTo>
                    <a:pt x="160942" y="55004"/>
                  </a:lnTo>
                  <a:lnTo>
                    <a:pt x="154080" y="63274"/>
                  </a:lnTo>
                  <a:lnTo>
                    <a:pt x="146997" y="71621"/>
                  </a:lnTo>
                  <a:lnTo>
                    <a:pt x="139404" y="80671"/>
                  </a:lnTo>
                  <a:lnTo>
                    <a:pt x="131181" y="90725"/>
                  </a:lnTo>
                  <a:lnTo>
                    <a:pt x="122370" y="101766"/>
                  </a:lnTo>
                  <a:lnTo>
                    <a:pt x="113077" y="113635"/>
                  </a:lnTo>
                  <a:lnTo>
                    <a:pt x="103421" y="126147"/>
                  </a:lnTo>
                  <a:lnTo>
                    <a:pt x="93667" y="139295"/>
                  </a:lnTo>
                  <a:lnTo>
                    <a:pt x="84198" y="153253"/>
                  </a:lnTo>
                  <a:lnTo>
                    <a:pt x="75203" y="168039"/>
                  </a:lnTo>
                  <a:lnTo>
                    <a:pt x="66690" y="183221"/>
                  </a:lnTo>
                  <a:lnTo>
                    <a:pt x="58585" y="198032"/>
                  </a:lnTo>
                  <a:lnTo>
                    <a:pt x="50802" y="212067"/>
                  </a:lnTo>
                  <a:lnTo>
                    <a:pt x="43422" y="225270"/>
                  </a:lnTo>
                  <a:lnTo>
                    <a:pt x="36685" y="237752"/>
                  </a:lnTo>
                  <a:lnTo>
                    <a:pt x="30670" y="249666"/>
                  </a:lnTo>
                  <a:lnTo>
                    <a:pt x="25307" y="261160"/>
                  </a:lnTo>
                  <a:lnTo>
                    <a:pt x="20471" y="272353"/>
                  </a:lnTo>
                  <a:lnTo>
                    <a:pt x="16036" y="283321"/>
                  </a:lnTo>
                  <a:lnTo>
                    <a:pt x="12043" y="293674"/>
                  </a:lnTo>
                  <a:lnTo>
                    <a:pt x="8308" y="303590"/>
                  </a:lnTo>
                  <a:lnTo>
                    <a:pt x="4500" y="31394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90660" y="4836067"/>
              <a:ext cx="100459" cy="126439"/>
            </a:xfrm>
            <a:custGeom>
              <a:avLst/>
              <a:gdLst/>
              <a:ahLst/>
              <a:cxnLst/>
              <a:rect l="0" t="0" r="0" b="0"/>
              <a:pathLst>
                <a:path w="100459" h="126439">
                  <a:moveTo>
                    <a:pt x="64334" y="0"/>
                  </a:moveTo>
                  <a:lnTo>
                    <a:pt x="52733" y="3001"/>
                  </a:lnTo>
                  <a:lnTo>
                    <a:pt x="42884" y="6424"/>
                  </a:lnTo>
                  <a:lnTo>
                    <a:pt x="33884" y="10625"/>
                  </a:lnTo>
                  <a:lnTo>
                    <a:pt x="25615" y="15698"/>
                  </a:lnTo>
                  <a:lnTo>
                    <a:pt x="18236" y="21827"/>
                  </a:lnTo>
                  <a:lnTo>
                    <a:pt x="11776" y="29010"/>
                  </a:lnTo>
                  <a:lnTo>
                    <a:pt x="6442" y="37098"/>
                  </a:lnTo>
                  <a:lnTo>
                    <a:pt x="2683" y="45893"/>
                  </a:lnTo>
                  <a:lnTo>
                    <a:pt x="601" y="55213"/>
                  </a:lnTo>
                  <a:lnTo>
                    <a:pt x="0" y="64910"/>
                  </a:lnTo>
                  <a:lnTo>
                    <a:pt x="576" y="74872"/>
                  </a:lnTo>
                  <a:lnTo>
                    <a:pt x="2044" y="85007"/>
                  </a:lnTo>
                  <a:lnTo>
                    <a:pt x="4485" y="94930"/>
                  </a:lnTo>
                  <a:lnTo>
                    <a:pt x="8325" y="103987"/>
                  </a:lnTo>
                  <a:lnTo>
                    <a:pt x="13684" y="111884"/>
                  </a:lnTo>
                  <a:lnTo>
                    <a:pt x="20402" y="118337"/>
                  </a:lnTo>
                  <a:lnTo>
                    <a:pt x="28206" y="122923"/>
                  </a:lnTo>
                  <a:lnTo>
                    <a:pt x="36823" y="125593"/>
                  </a:lnTo>
                  <a:lnTo>
                    <a:pt x="45863" y="126438"/>
                  </a:lnTo>
                  <a:lnTo>
                    <a:pt x="54843" y="125501"/>
                  </a:lnTo>
                  <a:lnTo>
                    <a:pt x="63503" y="122981"/>
                  </a:lnTo>
                  <a:lnTo>
                    <a:pt x="71621" y="119021"/>
                  </a:lnTo>
                  <a:lnTo>
                    <a:pt x="78927" y="113623"/>
                  </a:lnTo>
                  <a:lnTo>
                    <a:pt x="85356" y="106916"/>
                  </a:lnTo>
                  <a:lnTo>
                    <a:pt x="90842" y="98973"/>
                  </a:lnTo>
                  <a:lnTo>
                    <a:pt x="95237" y="89739"/>
                  </a:lnTo>
                  <a:lnTo>
                    <a:pt x="98553" y="79318"/>
                  </a:lnTo>
                  <a:lnTo>
                    <a:pt x="100458" y="68406"/>
                  </a:lnTo>
                  <a:lnTo>
                    <a:pt x="100232" y="58154"/>
                  </a:lnTo>
                  <a:lnTo>
                    <a:pt x="97645" y="49127"/>
                  </a:lnTo>
                  <a:lnTo>
                    <a:pt x="93251" y="40635"/>
                  </a:lnTo>
                  <a:lnTo>
                    <a:pt x="86138" y="31794"/>
                  </a:lnTo>
                  <a:lnTo>
                    <a:pt x="74862" y="2105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45137" y="4846596"/>
              <a:ext cx="88842" cy="103639"/>
            </a:xfrm>
            <a:custGeom>
              <a:avLst/>
              <a:gdLst/>
              <a:ahLst/>
              <a:cxnLst/>
              <a:rect l="0" t="0" r="0" b="0"/>
              <a:pathLst>
                <a:path w="88842" h="103639">
                  <a:moveTo>
                    <a:pt x="4613" y="10529"/>
                  </a:moveTo>
                  <a:lnTo>
                    <a:pt x="1813" y="19330"/>
                  </a:lnTo>
                  <a:lnTo>
                    <a:pt x="311" y="27677"/>
                  </a:lnTo>
                  <a:lnTo>
                    <a:pt x="0" y="36379"/>
                  </a:lnTo>
                  <a:lnTo>
                    <a:pt x="508" y="45673"/>
                  </a:lnTo>
                  <a:lnTo>
                    <a:pt x="1326" y="55817"/>
                  </a:lnTo>
                  <a:lnTo>
                    <a:pt x="2159" y="66844"/>
                  </a:lnTo>
                  <a:lnTo>
                    <a:pt x="3535" y="77992"/>
                  </a:lnTo>
                  <a:lnTo>
                    <a:pt x="6655" y="87869"/>
                  </a:lnTo>
                  <a:lnTo>
                    <a:pt x="12045" y="95785"/>
                  </a:lnTo>
                  <a:lnTo>
                    <a:pt x="19276" y="101247"/>
                  </a:lnTo>
                  <a:lnTo>
                    <a:pt x="27357" y="103638"/>
                  </a:lnTo>
                  <a:lnTo>
                    <a:pt x="35606" y="102947"/>
                  </a:lnTo>
                  <a:lnTo>
                    <a:pt x="43719" y="99771"/>
                  </a:lnTo>
                  <a:lnTo>
                    <a:pt x="51605" y="94991"/>
                  </a:lnTo>
                  <a:lnTo>
                    <a:pt x="59261" y="89263"/>
                  </a:lnTo>
                  <a:lnTo>
                    <a:pt x="66400" y="82661"/>
                  </a:lnTo>
                  <a:lnTo>
                    <a:pt x="72449" y="74801"/>
                  </a:lnTo>
                  <a:lnTo>
                    <a:pt x="77187" y="65563"/>
                  </a:lnTo>
                  <a:lnTo>
                    <a:pt x="80718" y="55312"/>
                  </a:lnTo>
                  <a:lnTo>
                    <a:pt x="83637" y="43532"/>
                  </a:lnTo>
                  <a:lnTo>
                    <a:pt x="86198" y="26954"/>
                  </a:lnTo>
                  <a:lnTo>
                    <a:pt x="8884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155035" y="4823797"/>
              <a:ext cx="115815" cy="93182"/>
            </a:xfrm>
            <a:custGeom>
              <a:avLst/>
              <a:gdLst/>
              <a:ahLst/>
              <a:cxnLst/>
              <a:rect l="0" t="0" r="0" b="0"/>
              <a:pathLst>
                <a:path w="115815" h="93182">
                  <a:moveTo>
                    <a:pt x="0" y="33328"/>
                  </a:moveTo>
                  <a:lnTo>
                    <a:pt x="2935" y="42129"/>
                  </a:lnTo>
                  <a:lnTo>
                    <a:pt x="5717" y="50476"/>
                  </a:lnTo>
                  <a:lnTo>
                    <a:pt x="8621" y="59170"/>
                  </a:lnTo>
                  <a:lnTo>
                    <a:pt x="11834" y="68118"/>
                  </a:lnTo>
                  <a:lnTo>
                    <a:pt x="15647" y="76965"/>
                  </a:lnTo>
                  <a:lnTo>
                    <a:pt x="20150" y="85451"/>
                  </a:lnTo>
                  <a:lnTo>
                    <a:pt x="24782" y="91695"/>
                  </a:lnTo>
                  <a:lnTo>
                    <a:pt x="28345" y="93181"/>
                  </a:lnTo>
                  <a:lnTo>
                    <a:pt x="30362" y="90215"/>
                  </a:lnTo>
                  <a:lnTo>
                    <a:pt x="31307" y="83865"/>
                  </a:lnTo>
                  <a:lnTo>
                    <a:pt x="31855" y="75257"/>
                  </a:lnTo>
                  <a:lnTo>
                    <a:pt x="32613" y="65437"/>
                  </a:lnTo>
                  <a:lnTo>
                    <a:pt x="33878" y="55072"/>
                  </a:lnTo>
                  <a:lnTo>
                    <a:pt x="36015" y="44827"/>
                  </a:lnTo>
                  <a:lnTo>
                    <a:pt x="39570" y="35471"/>
                  </a:lnTo>
                  <a:lnTo>
                    <a:pt x="44696" y="27325"/>
                  </a:lnTo>
                  <a:lnTo>
                    <a:pt x="51239" y="20344"/>
                  </a:lnTo>
                  <a:lnTo>
                    <a:pt x="58916" y="14330"/>
                  </a:lnTo>
                  <a:lnTo>
                    <a:pt x="67438" y="9066"/>
                  </a:lnTo>
                  <a:lnTo>
                    <a:pt x="76305" y="4693"/>
                  </a:lnTo>
                  <a:lnTo>
                    <a:pt x="85786" y="1397"/>
                  </a:lnTo>
                  <a:lnTo>
                    <a:pt x="97827" y="0"/>
                  </a:lnTo>
                  <a:lnTo>
                    <a:pt x="115814" y="17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460408" y="4635346"/>
              <a:ext cx="105239" cy="358650"/>
            </a:xfrm>
            <a:custGeom>
              <a:avLst/>
              <a:gdLst/>
              <a:ahLst/>
              <a:cxnLst/>
              <a:rect l="0" t="0" r="0" b="0"/>
              <a:pathLst>
                <a:path w="105239" h="358650">
                  <a:moveTo>
                    <a:pt x="21011" y="358649"/>
                  </a:moveTo>
                  <a:lnTo>
                    <a:pt x="18144" y="349781"/>
                  </a:lnTo>
                  <a:lnTo>
                    <a:pt x="16002" y="340794"/>
                  </a:lnTo>
                  <a:lnTo>
                    <a:pt x="14394" y="330794"/>
                  </a:lnTo>
                  <a:lnTo>
                    <a:pt x="13041" y="319640"/>
                  </a:lnTo>
                  <a:lnTo>
                    <a:pt x="11545" y="307181"/>
                  </a:lnTo>
                  <a:lnTo>
                    <a:pt x="9699" y="293474"/>
                  </a:lnTo>
                  <a:lnTo>
                    <a:pt x="7632" y="278883"/>
                  </a:lnTo>
                  <a:lnTo>
                    <a:pt x="5699" y="263955"/>
                  </a:lnTo>
                  <a:lnTo>
                    <a:pt x="4103" y="249030"/>
                  </a:lnTo>
                  <a:lnTo>
                    <a:pt x="2879" y="234249"/>
                  </a:lnTo>
                  <a:lnTo>
                    <a:pt x="1983" y="219638"/>
                  </a:lnTo>
                  <a:lnTo>
                    <a:pt x="1345" y="205182"/>
                  </a:lnTo>
                  <a:lnTo>
                    <a:pt x="901" y="190845"/>
                  </a:lnTo>
                  <a:lnTo>
                    <a:pt x="594" y="176599"/>
                  </a:lnTo>
                  <a:lnTo>
                    <a:pt x="385" y="162417"/>
                  </a:lnTo>
                  <a:lnTo>
                    <a:pt x="244" y="148281"/>
                  </a:lnTo>
                  <a:lnTo>
                    <a:pt x="148" y="134177"/>
                  </a:lnTo>
                  <a:lnTo>
                    <a:pt x="84" y="120095"/>
                  </a:lnTo>
                  <a:lnTo>
                    <a:pt x="41" y="106026"/>
                  </a:lnTo>
                  <a:lnTo>
                    <a:pt x="11" y="91968"/>
                  </a:lnTo>
                  <a:lnTo>
                    <a:pt x="0" y="77926"/>
                  </a:lnTo>
                  <a:lnTo>
                    <a:pt x="334" y="64224"/>
                  </a:lnTo>
                  <a:lnTo>
                    <a:pt x="1622" y="51477"/>
                  </a:lnTo>
                  <a:lnTo>
                    <a:pt x="4127" y="39946"/>
                  </a:lnTo>
                  <a:lnTo>
                    <a:pt x="7947" y="29729"/>
                  </a:lnTo>
                  <a:lnTo>
                    <a:pt x="13186" y="20931"/>
                  </a:lnTo>
                  <a:lnTo>
                    <a:pt x="19750" y="13465"/>
                  </a:lnTo>
                  <a:lnTo>
                    <a:pt x="27411" y="7434"/>
                  </a:lnTo>
                  <a:lnTo>
                    <a:pt x="35916" y="3198"/>
                  </a:lnTo>
                  <a:lnTo>
                    <a:pt x="45034" y="791"/>
                  </a:lnTo>
                  <a:lnTo>
                    <a:pt x="54519" y="0"/>
                  </a:lnTo>
                  <a:lnTo>
                    <a:pt x="65234" y="569"/>
                  </a:lnTo>
                  <a:lnTo>
                    <a:pt x="80354" y="3661"/>
                  </a:lnTo>
                  <a:lnTo>
                    <a:pt x="105238" y="1120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407719" y="48571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9" y="0"/>
                  </a:lnTo>
                  <a:lnTo>
                    <a:pt x="91885" y="4"/>
                  </a:lnTo>
                  <a:lnTo>
                    <a:pt x="79896" y="177"/>
                  </a:lnTo>
                  <a:lnTo>
                    <a:pt x="67885" y="825"/>
                  </a:lnTo>
                  <a:lnTo>
                    <a:pt x="56092" y="2074"/>
                  </a:lnTo>
                  <a:lnTo>
                    <a:pt x="44842" y="3736"/>
                  </a:lnTo>
                  <a:lnTo>
                    <a:pt x="33416" y="5562"/>
                  </a:lnTo>
                  <a:lnTo>
                    <a:pt x="19695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555118" y="4840409"/>
              <a:ext cx="73701" cy="142721"/>
            </a:xfrm>
            <a:custGeom>
              <a:avLst/>
              <a:gdLst/>
              <a:ahLst/>
              <a:cxnLst/>
              <a:rect l="0" t="0" r="0" b="0"/>
              <a:pathLst>
                <a:path w="73701" h="142721">
                  <a:moveTo>
                    <a:pt x="0" y="69358"/>
                  </a:moveTo>
                  <a:lnTo>
                    <a:pt x="68" y="81026"/>
                  </a:lnTo>
                  <a:lnTo>
                    <a:pt x="707" y="91515"/>
                  </a:lnTo>
                  <a:lnTo>
                    <a:pt x="2003" y="101817"/>
                  </a:lnTo>
                  <a:lnTo>
                    <a:pt x="3864" y="112118"/>
                  </a:lnTo>
                  <a:lnTo>
                    <a:pt x="6180" y="122462"/>
                  </a:lnTo>
                  <a:lnTo>
                    <a:pt x="8852" y="132781"/>
                  </a:lnTo>
                  <a:lnTo>
                    <a:pt x="11929" y="140579"/>
                  </a:lnTo>
                  <a:lnTo>
                    <a:pt x="14838" y="142720"/>
                  </a:lnTo>
                  <a:lnTo>
                    <a:pt x="16434" y="140173"/>
                  </a:lnTo>
                  <a:lnTo>
                    <a:pt x="16613" y="134576"/>
                  </a:lnTo>
                  <a:lnTo>
                    <a:pt x="15670" y="126940"/>
                  </a:lnTo>
                  <a:lnTo>
                    <a:pt x="13916" y="117687"/>
                  </a:lnTo>
                  <a:lnTo>
                    <a:pt x="11603" y="107127"/>
                  </a:lnTo>
                  <a:lnTo>
                    <a:pt x="9071" y="95558"/>
                  </a:lnTo>
                  <a:lnTo>
                    <a:pt x="6749" y="83241"/>
                  </a:lnTo>
                  <a:lnTo>
                    <a:pt x="4861" y="70393"/>
                  </a:lnTo>
                  <a:lnTo>
                    <a:pt x="3593" y="57336"/>
                  </a:lnTo>
                  <a:lnTo>
                    <a:pt x="3191" y="44495"/>
                  </a:lnTo>
                  <a:lnTo>
                    <a:pt x="3708" y="32098"/>
                  </a:lnTo>
                  <a:lnTo>
                    <a:pt x="5360" y="20826"/>
                  </a:lnTo>
                  <a:lnTo>
                    <a:pt x="8597" y="11844"/>
                  </a:lnTo>
                  <a:lnTo>
                    <a:pt x="13516" y="5587"/>
                  </a:lnTo>
                  <a:lnTo>
                    <a:pt x="19921" y="1844"/>
                  </a:lnTo>
                  <a:lnTo>
                    <a:pt x="27509" y="147"/>
                  </a:lnTo>
                  <a:lnTo>
                    <a:pt x="35965" y="0"/>
                  </a:lnTo>
                  <a:lnTo>
                    <a:pt x="44590" y="1018"/>
                  </a:lnTo>
                  <a:lnTo>
                    <a:pt x="53140" y="3135"/>
                  </a:lnTo>
                  <a:lnTo>
                    <a:pt x="62358" y="7647"/>
                  </a:lnTo>
                  <a:lnTo>
                    <a:pt x="73700" y="1671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91988" y="48887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1"/>
                  </a:lnTo>
                  <a:lnTo>
                    <a:pt x="207" y="53960"/>
                  </a:lnTo>
                  <a:lnTo>
                    <a:pt x="1108" y="67155"/>
                  </a:lnTo>
                  <a:lnTo>
                    <a:pt x="3907" y="8293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713046" y="47413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65688" y="4828965"/>
              <a:ext cx="84229" cy="185087"/>
            </a:xfrm>
            <a:custGeom>
              <a:avLst/>
              <a:gdLst/>
              <a:ahLst/>
              <a:cxnLst/>
              <a:rect l="0" t="0" r="0" b="0"/>
              <a:pathLst>
                <a:path w="84229" h="185087">
                  <a:moveTo>
                    <a:pt x="0" y="59745"/>
                  </a:moveTo>
                  <a:lnTo>
                    <a:pt x="3068" y="68412"/>
                  </a:lnTo>
                  <a:lnTo>
                    <a:pt x="7130" y="75478"/>
                  </a:lnTo>
                  <a:lnTo>
                    <a:pt x="12618" y="81570"/>
                  </a:lnTo>
                  <a:lnTo>
                    <a:pt x="19205" y="86453"/>
                  </a:lnTo>
                  <a:lnTo>
                    <a:pt x="26354" y="89370"/>
                  </a:lnTo>
                  <a:lnTo>
                    <a:pt x="33694" y="90066"/>
                  </a:lnTo>
                  <a:lnTo>
                    <a:pt x="40881" y="88583"/>
                  </a:lnTo>
                  <a:lnTo>
                    <a:pt x="47542" y="85004"/>
                  </a:lnTo>
                  <a:lnTo>
                    <a:pt x="53527" y="79594"/>
                  </a:lnTo>
                  <a:lnTo>
                    <a:pt x="58714" y="72557"/>
                  </a:lnTo>
                  <a:lnTo>
                    <a:pt x="62906" y="63948"/>
                  </a:lnTo>
                  <a:lnTo>
                    <a:pt x="66088" y="53948"/>
                  </a:lnTo>
                  <a:lnTo>
                    <a:pt x="68074" y="43153"/>
                  </a:lnTo>
                  <a:lnTo>
                    <a:pt x="68435" y="32448"/>
                  </a:lnTo>
                  <a:lnTo>
                    <a:pt x="67079" y="22340"/>
                  </a:lnTo>
                  <a:lnTo>
                    <a:pt x="64051" y="13437"/>
                  </a:lnTo>
                  <a:lnTo>
                    <a:pt x="59351" y="6594"/>
                  </a:lnTo>
                  <a:lnTo>
                    <a:pt x="53162" y="2081"/>
                  </a:lnTo>
                  <a:lnTo>
                    <a:pt x="46094" y="0"/>
                  </a:lnTo>
                  <a:lnTo>
                    <a:pt x="39051" y="559"/>
                  </a:lnTo>
                  <a:lnTo>
                    <a:pt x="32546" y="3603"/>
                  </a:lnTo>
                  <a:lnTo>
                    <a:pt x="26707" y="8880"/>
                  </a:lnTo>
                  <a:lnTo>
                    <a:pt x="21478" y="16226"/>
                  </a:lnTo>
                  <a:lnTo>
                    <a:pt x="16744" y="25351"/>
                  </a:lnTo>
                  <a:lnTo>
                    <a:pt x="12547" y="36050"/>
                  </a:lnTo>
                  <a:lnTo>
                    <a:pt x="9091" y="48279"/>
                  </a:lnTo>
                  <a:lnTo>
                    <a:pt x="6433" y="61869"/>
                  </a:lnTo>
                  <a:lnTo>
                    <a:pt x="4647" y="76401"/>
                  </a:lnTo>
                  <a:lnTo>
                    <a:pt x="3897" y="91301"/>
                  </a:lnTo>
                  <a:lnTo>
                    <a:pt x="4171" y="106205"/>
                  </a:lnTo>
                  <a:lnTo>
                    <a:pt x="5321" y="120806"/>
                  </a:lnTo>
                  <a:lnTo>
                    <a:pt x="7156" y="134764"/>
                  </a:lnTo>
                  <a:lnTo>
                    <a:pt x="9513" y="147952"/>
                  </a:lnTo>
                  <a:lnTo>
                    <a:pt x="12738" y="159943"/>
                  </a:lnTo>
                  <a:lnTo>
                    <a:pt x="17646" y="169947"/>
                  </a:lnTo>
                  <a:lnTo>
                    <a:pt x="24530" y="177698"/>
                  </a:lnTo>
                  <a:lnTo>
                    <a:pt x="32747" y="182920"/>
                  </a:lnTo>
                  <a:lnTo>
                    <a:pt x="41033" y="185086"/>
                  </a:lnTo>
                  <a:lnTo>
                    <a:pt x="48638" y="184207"/>
                  </a:lnTo>
                  <a:lnTo>
                    <a:pt x="55351" y="180721"/>
                  </a:lnTo>
                  <a:lnTo>
                    <a:pt x="61234" y="175191"/>
                  </a:lnTo>
                  <a:lnTo>
                    <a:pt x="66439" y="168152"/>
                  </a:lnTo>
                  <a:lnTo>
                    <a:pt x="70982" y="160104"/>
                  </a:lnTo>
                  <a:lnTo>
                    <a:pt x="75162" y="150526"/>
                  </a:lnTo>
                  <a:lnTo>
                    <a:pt x="79348" y="136350"/>
                  </a:lnTo>
                  <a:lnTo>
                    <a:pt x="84228" y="11238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870973" y="4856102"/>
              <a:ext cx="84229" cy="166983"/>
            </a:xfrm>
            <a:custGeom>
              <a:avLst/>
              <a:gdLst/>
              <a:ahLst/>
              <a:cxnLst/>
              <a:rect l="0" t="0" r="0" b="0"/>
              <a:pathLst>
                <a:path w="84229" h="166983">
                  <a:moveTo>
                    <a:pt x="0" y="74722"/>
                  </a:moveTo>
                  <a:lnTo>
                    <a:pt x="0" y="89324"/>
                  </a:lnTo>
                  <a:lnTo>
                    <a:pt x="0" y="102594"/>
                  </a:lnTo>
                  <a:lnTo>
                    <a:pt x="4" y="115791"/>
                  </a:lnTo>
                  <a:lnTo>
                    <a:pt x="176" y="128961"/>
                  </a:lnTo>
                  <a:lnTo>
                    <a:pt x="825" y="141821"/>
                  </a:lnTo>
                  <a:lnTo>
                    <a:pt x="2081" y="154153"/>
                  </a:lnTo>
                  <a:lnTo>
                    <a:pt x="3985" y="163562"/>
                  </a:lnTo>
                  <a:lnTo>
                    <a:pt x="5942" y="166982"/>
                  </a:lnTo>
                  <a:lnTo>
                    <a:pt x="6898" y="165286"/>
                  </a:lnTo>
                  <a:lnTo>
                    <a:pt x="6691" y="160206"/>
                  </a:lnTo>
                  <a:lnTo>
                    <a:pt x="5688" y="152877"/>
                  </a:lnTo>
                  <a:lnTo>
                    <a:pt x="4443" y="143807"/>
                  </a:lnTo>
                  <a:lnTo>
                    <a:pt x="3294" y="133360"/>
                  </a:lnTo>
                  <a:lnTo>
                    <a:pt x="2361" y="121859"/>
                  </a:lnTo>
                  <a:lnTo>
                    <a:pt x="1656" y="109585"/>
                  </a:lnTo>
                  <a:lnTo>
                    <a:pt x="1149" y="96764"/>
                  </a:lnTo>
                  <a:lnTo>
                    <a:pt x="960" y="83724"/>
                  </a:lnTo>
                  <a:lnTo>
                    <a:pt x="1357" y="70894"/>
                  </a:lnTo>
                  <a:lnTo>
                    <a:pt x="2437" y="58486"/>
                  </a:lnTo>
                  <a:lnTo>
                    <a:pt x="4147" y="46527"/>
                  </a:lnTo>
                  <a:lnTo>
                    <a:pt x="6364" y="34956"/>
                  </a:lnTo>
                  <a:lnTo>
                    <a:pt x="8975" y="23710"/>
                  </a:lnTo>
                  <a:lnTo>
                    <a:pt x="12203" y="13531"/>
                  </a:lnTo>
                  <a:lnTo>
                    <a:pt x="16581" y="5890"/>
                  </a:lnTo>
                  <a:lnTo>
                    <a:pt x="22296" y="1392"/>
                  </a:lnTo>
                  <a:lnTo>
                    <a:pt x="28913" y="0"/>
                  </a:lnTo>
                  <a:lnTo>
                    <a:pt x="35586" y="1492"/>
                  </a:lnTo>
                  <a:lnTo>
                    <a:pt x="41812" y="5423"/>
                  </a:lnTo>
                  <a:lnTo>
                    <a:pt x="47448" y="11262"/>
                  </a:lnTo>
                  <a:lnTo>
                    <a:pt x="52533" y="18519"/>
                  </a:lnTo>
                  <a:lnTo>
                    <a:pt x="57173" y="26799"/>
                  </a:lnTo>
                  <a:lnTo>
                    <a:pt x="61474" y="35963"/>
                  </a:lnTo>
                  <a:lnTo>
                    <a:pt x="65531" y="46098"/>
                  </a:lnTo>
                  <a:lnTo>
                    <a:pt x="69410" y="57176"/>
                  </a:lnTo>
                  <a:lnTo>
                    <a:pt x="73000" y="69056"/>
                  </a:lnTo>
                  <a:lnTo>
                    <a:pt x="76033" y="81564"/>
                  </a:lnTo>
                  <a:lnTo>
                    <a:pt x="78405" y="94517"/>
                  </a:lnTo>
                  <a:lnTo>
                    <a:pt x="80170" y="107178"/>
                  </a:lnTo>
                  <a:lnTo>
                    <a:pt x="81628" y="119497"/>
                  </a:lnTo>
                  <a:lnTo>
                    <a:pt x="82908" y="132553"/>
                  </a:lnTo>
                  <a:lnTo>
                    <a:pt x="84228" y="14842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002165" y="4531025"/>
              <a:ext cx="121493" cy="468888"/>
            </a:xfrm>
            <a:custGeom>
              <a:avLst/>
              <a:gdLst/>
              <a:ahLst/>
              <a:cxnLst/>
              <a:rect l="0" t="0" r="0" b="0"/>
              <a:pathLst>
                <a:path w="121493" h="468888">
                  <a:moveTo>
                    <a:pt x="79378" y="347157"/>
                  </a:moveTo>
                  <a:lnTo>
                    <a:pt x="73510" y="338422"/>
                  </a:lnTo>
                  <a:lnTo>
                    <a:pt x="67945" y="330716"/>
                  </a:lnTo>
                  <a:lnTo>
                    <a:pt x="62141" y="323332"/>
                  </a:lnTo>
                  <a:lnTo>
                    <a:pt x="55888" y="316762"/>
                  </a:lnTo>
                  <a:lnTo>
                    <a:pt x="48911" y="312177"/>
                  </a:lnTo>
                  <a:lnTo>
                    <a:pt x="41138" y="310069"/>
                  </a:lnTo>
                  <a:lnTo>
                    <a:pt x="32983" y="310454"/>
                  </a:lnTo>
                  <a:lnTo>
                    <a:pt x="25200" y="313221"/>
                  </a:lnTo>
                  <a:lnTo>
                    <a:pt x="18198" y="318052"/>
                  </a:lnTo>
                  <a:lnTo>
                    <a:pt x="12193" y="324683"/>
                  </a:lnTo>
                  <a:lnTo>
                    <a:pt x="7386" y="333012"/>
                  </a:lnTo>
                  <a:lnTo>
                    <a:pt x="3753" y="342825"/>
                  </a:lnTo>
                  <a:lnTo>
                    <a:pt x="1279" y="353664"/>
                  </a:lnTo>
                  <a:lnTo>
                    <a:pt x="51" y="364929"/>
                  </a:lnTo>
                  <a:lnTo>
                    <a:pt x="0" y="376245"/>
                  </a:lnTo>
                  <a:lnTo>
                    <a:pt x="928" y="387453"/>
                  </a:lnTo>
                  <a:lnTo>
                    <a:pt x="2613" y="398511"/>
                  </a:lnTo>
                  <a:lnTo>
                    <a:pt x="4855" y="409431"/>
                  </a:lnTo>
                  <a:lnTo>
                    <a:pt x="7494" y="420240"/>
                  </a:lnTo>
                  <a:lnTo>
                    <a:pt x="10411" y="430965"/>
                  </a:lnTo>
                  <a:lnTo>
                    <a:pt x="13528" y="441611"/>
                  </a:lnTo>
                  <a:lnTo>
                    <a:pt x="17112" y="451540"/>
                  </a:lnTo>
                  <a:lnTo>
                    <a:pt x="21736" y="459538"/>
                  </a:lnTo>
                  <a:lnTo>
                    <a:pt x="27625" y="465092"/>
                  </a:lnTo>
                  <a:lnTo>
                    <a:pt x="34532" y="468174"/>
                  </a:lnTo>
                  <a:lnTo>
                    <a:pt x="41932" y="468887"/>
                  </a:lnTo>
                  <a:lnTo>
                    <a:pt x="49459" y="467542"/>
                  </a:lnTo>
                  <a:lnTo>
                    <a:pt x="56781" y="464235"/>
                  </a:lnTo>
                  <a:lnTo>
                    <a:pt x="63539" y="458758"/>
                  </a:lnTo>
                  <a:lnTo>
                    <a:pt x="69596" y="451191"/>
                  </a:lnTo>
                  <a:lnTo>
                    <a:pt x="75001" y="441860"/>
                  </a:lnTo>
                  <a:lnTo>
                    <a:pt x="79873" y="431156"/>
                  </a:lnTo>
                  <a:lnTo>
                    <a:pt x="84339" y="419444"/>
                  </a:lnTo>
                  <a:lnTo>
                    <a:pt x="88510" y="407174"/>
                  </a:lnTo>
                  <a:lnTo>
                    <a:pt x="92474" y="394872"/>
                  </a:lnTo>
                  <a:lnTo>
                    <a:pt x="96287" y="382810"/>
                  </a:lnTo>
                  <a:lnTo>
                    <a:pt x="99833" y="370576"/>
                  </a:lnTo>
                  <a:lnTo>
                    <a:pt x="102834" y="357223"/>
                  </a:lnTo>
                  <a:lnTo>
                    <a:pt x="105185" y="342315"/>
                  </a:lnTo>
                  <a:lnTo>
                    <a:pt x="106931" y="326214"/>
                  </a:lnTo>
                  <a:lnTo>
                    <a:pt x="108187" y="309788"/>
                  </a:lnTo>
                  <a:lnTo>
                    <a:pt x="109073" y="293594"/>
                  </a:lnTo>
                  <a:lnTo>
                    <a:pt x="109856" y="277993"/>
                  </a:lnTo>
                  <a:lnTo>
                    <a:pt x="110921" y="263297"/>
                  </a:lnTo>
                  <a:lnTo>
                    <a:pt x="112454" y="249563"/>
                  </a:lnTo>
                  <a:lnTo>
                    <a:pt x="114300" y="236510"/>
                  </a:lnTo>
                  <a:lnTo>
                    <a:pt x="116077" y="223658"/>
                  </a:lnTo>
                  <a:lnTo>
                    <a:pt x="117567" y="210706"/>
                  </a:lnTo>
                  <a:lnTo>
                    <a:pt x="118718" y="197544"/>
                  </a:lnTo>
                  <a:lnTo>
                    <a:pt x="119564" y="184168"/>
                  </a:lnTo>
                  <a:lnTo>
                    <a:pt x="120164" y="170601"/>
                  </a:lnTo>
                  <a:lnTo>
                    <a:pt x="120413" y="156556"/>
                  </a:lnTo>
                  <a:lnTo>
                    <a:pt x="120057" y="141457"/>
                  </a:lnTo>
                  <a:lnTo>
                    <a:pt x="119002" y="125078"/>
                  </a:lnTo>
                  <a:lnTo>
                    <a:pt x="117311" y="107672"/>
                  </a:lnTo>
                  <a:lnTo>
                    <a:pt x="115105" y="89764"/>
                  </a:lnTo>
                  <a:lnTo>
                    <a:pt x="112511" y="71726"/>
                  </a:lnTo>
                  <a:lnTo>
                    <a:pt x="109634" y="54056"/>
                  </a:lnTo>
                  <a:lnTo>
                    <a:pt x="106556" y="37425"/>
                  </a:lnTo>
                  <a:lnTo>
                    <a:pt x="103327" y="22124"/>
                  </a:lnTo>
                  <a:lnTo>
                    <a:pt x="99522" y="9120"/>
                  </a:lnTo>
                  <a:lnTo>
                    <a:pt x="94920" y="1307"/>
                  </a:lnTo>
                  <a:lnTo>
                    <a:pt x="90853" y="0"/>
                  </a:lnTo>
                  <a:lnTo>
                    <a:pt x="88535" y="3073"/>
                  </a:lnTo>
                  <a:lnTo>
                    <a:pt x="87764" y="9162"/>
                  </a:lnTo>
                  <a:lnTo>
                    <a:pt x="87817" y="17880"/>
                  </a:lnTo>
                  <a:lnTo>
                    <a:pt x="88179" y="28875"/>
                  </a:lnTo>
                  <a:lnTo>
                    <a:pt x="88759" y="41373"/>
                  </a:lnTo>
                  <a:lnTo>
                    <a:pt x="89765" y="54316"/>
                  </a:lnTo>
                  <a:lnTo>
                    <a:pt x="91295" y="67081"/>
                  </a:lnTo>
                  <a:lnTo>
                    <a:pt x="93155" y="79927"/>
                  </a:lnTo>
                  <a:lnTo>
                    <a:pt x="94952" y="93760"/>
                  </a:lnTo>
                  <a:lnTo>
                    <a:pt x="96460" y="109034"/>
                  </a:lnTo>
                  <a:lnTo>
                    <a:pt x="97625" y="125736"/>
                  </a:lnTo>
                  <a:lnTo>
                    <a:pt x="98483" y="143638"/>
                  </a:lnTo>
                  <a:lnTo>
                    <a:pt x="99097" y="162466"/>
                  </a:lnTo>
                  <a:lnTo>
                    <a:pt x="99699" y="181975"/>
                  </a:lnTo>
                  <a:lnTo>
                    <a:pt x="100641" y="201970"/>
                  </a:lnTo>
                  <a:lnTo>
                    <a:pt x="102093" y="222304"/>
                  </a:lnTo>
                  <a:lnTo>
                    <a:pt x="103882" y="242872"/>
                  </a:lnTo>
                  <a:lnTo>
                    <a:pt x="105622" y="263599"/>
                  </a:lnTo>
                  <a:lnTo>
                    <a:pt x="107091" y="284430"/>
                  </a:lnTo>
                  <a:lnTo>
                    <a:pt x="108399" y="305165"/>
                  </a:lnTo>
                  <a:lnTo>
                    <a:pt x="109884" y="325474"/>
                  </a:lnTo>
                  <a:lnTo>
                    <a:pt x="111729" y="345188"/>
                  </a:lnTo>
                  <a:lnTo>
                    <a:pt x="113808" y="363576"/>
                  </a:lnTo>
                  <a:lnTo>
                    <a:pt x="115969" y="381064"/>
                  </a:lnTo>
                  <a:lnTo>
                    <a:pt x="118403" y="399187"/>
                  </a:lnTo>
                  <a:lnTo>
                    <a:pt x="121492" y="4208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207885" y="4951881"/>
              <a:ext cx="4613" cy="136872"/>
            </a:xfrm>
            <a:custGeom>
              <a:avLst/>
              <a:gdLst/>
              <a:ahLst/>
              <a:cxnLst/>
              <a:rect l="0" t="0" r="0" b="0"/>
              <a:pathLst>
                <a:path w="4613" h="136872">
                  <a:moveTo>
                    <a:pt x="0" y="0"/>
                  </a:moveTo>
                  <a:lnTo>
                    <a:pt x="2800" y="11802"/>
                  </a:lnTo>
                  <a:lnTo>
                    <a:pt x="4302" y="23571"/>
                  </a:lnTo>
                  <a:lnTo>
                    <a:pt x="4612" y="36462"/>
                  </a:lnTo>
                  <a:lnTo>
                    <a:pt x="4105" y="50310"/>
                  </a:lnTo>
                  <a:lnTo>
                    <a:pt x="3286" y="64638"/>
                  </a:lnTo>
                  <a:lnTo>
                    <a:pt x="2470" y="79089"/>
                  </a:lnTo>
                  <a:lnTo>
                    <a:pt x="1785" y="92898"/>
                  </a:lnTo>
                  <a:lnTo>
                    <a:pt x="1183" y="106180"/>
                  </a:lnTo>
                  <a:lnTo>
                    <a:pt x="618" y="12009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386869" y="4583384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0" y="0"/>
                  </a:moveTo>
                  <a:lnTo>
                    <a:pt x="0" y="14602"/>
                  </a:lnTo>
                  <a:lnTo>
                    <a:pt x="1" y="27872"/>
                  </a:lnTo>
                  <a:lnTo>
                    <a:pt x="5" y="41087"/>
                  </a:lnTo>
                  <a:lnTo>
                    <a:pt x="177" y="54948"/>
                  </a:lnTo>
                  <a:lnTo>
                    <a:pt x="826" y="70401"/>
                  </a:lnTo>
                  <a:lnTo>
                    <a:pt x="2074" y="87805"/>
                  </a:lnTo>
                  <a:lnTo>
                    <a:pt x="3728" y="106702"/>
                  </a:lnTo>
                  <a:lnTo>
                    <a:pt x="5375" y="126144"/>
                  </a:lnTo>
                  <a:lnTo>
                    <a:pt x="6783" y="145506"/>
                  </a:lnTo>
                  <a:lnTo>
                    <a:pt x="8048" y="164214"/>
                  </a:lnTo>
                  <a:lnTo>
                    <a:pt x="9505" y="181616"/>
                  </a:lnTo>
                  <a:lnTo>
                    <a:pt x="11332" y="197502"/>
                  </a:lnTo>
                  <a:lnTo>
                    <a:pt x="13389" y="212168"/>
                  </a:lnTo>
                  <a:lnTo>
                    <a:pt x="15317" y="226186"/>
                  </a:lnTo>
                  <a:lnTo>
                    <a:pt x="16911" y="239965"/>
                  </a:lnTo>
                  <a:lnTo>
                    <a:pt x="18134" y="253869"/>
                  </a:lnTo>
                  <a:lnTo>
                    <a:pt x="19029" y="268285"/>
                  </a:lnTo>
                  <a:lnTo>
                    <a:pt x="19665" y="283358"/>
                  </a:lnTo>
                  <a:lnTo>
                    <a:pt x="20111" y="298890"/>
                  </a:lnTo>
                  <a:lnTo>
                    <a:pt x="20417" y="314463"/>
                  </a:lnTo>
                  <a:lnTo>
                    <a:pt x="20625" y="329805"/>
                  </a:lnTo>
                  <a:lnTo>
                    <a:pt x="20768" y="344240"/>
                  </a:lnTo>
                  <a:lnTo>
                    <a:pt x="20879" y="358024"/>
                  </a:lnTo>
                  <a:lnTo>
                    <a:pt x="20970" y="372363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483544" y="4741311"/>
              <a:ext cx="81379" cy="234970"/>
            </a:xfrm>
            <a:custGeom>
              <a:avLst/>
              <a:gdLst/>
              <a:ahLst/>
              <a:cxnLst/>
              <a:rect l="0" t="0" r="0" b="0"/>
              <a:pathLst>
                <a:path w="81379" h="234970">
                  <a:moveTo>
                    <a:pt x="50725" y="63171"/>
                  </a:moveTo>
                  <a:lnTo>
                    <a:pt x="44547" y="57665"/>
                  </a:lnTo>
                  <a:lnTo>
                    <a:pt x="37091" y="55438"/>
                  </a:lnTo>
                  <a:lnTo>
                    <a:pt x="29614" y="56201"/>
                  </a:lnTo>
                  <a:lnTo>
                    <a:pt x="22963" y="59420"/>
                  </a:lnTo>
                  <a:lnTo>
                    <a:pt x="17171" y="64644"/>
                  </a:lnTo>
                  <a:lnTo>
                    <a:pt x="12226" y="71747"/>
                  </a:lnTo>
                  <a:lnTo>
                    <a:pt x="8253" y="80945"/>
                  </a:lnTo>
                  <a:lnTo>
                    <a:pt x="5239" y="92171"/>
                  </a:lnTo>
                  <a:lnTo>
                    <a:pt x="3041" y="105116"/>
                  </a:lnTo>
                  <a:lnTo>
                    <a:pt x="1481" y="119401"/>
                  </a:lnTo>
                  <a:lnTo>
                    <a:pt x="403" y="134667"/>
                  </a:lnTo>
                  <a:lnTo>
                    <a:pt x="0" y="150307"/>
                  </a:lnTo>
                  <a:lnTo>
                    <a:pt x="787" y="165493"/>
                  </a:lnTo>
                  <a:lnTo>
                    <a:pt x="2948" y="179808"/>
                  </a:lnTo>
                  <a:lnTo>
                    <a:pt x="6364" y="193045"/>
                  </a:lnTo>
                  <a:lnTo>
                    <a:pt x="10801" y="205024"/>
                  </a:lnTo>
                  <a:lnTo>
                    <a:pt x="16007" y="215769"/>
                  </a:lnTo>
                  <a:lnTo>
                    <a:pt x="21774" y="224816"/>
                  </a:lnTo>
                  <a:lnTo>
                    <a:pt x="27936" y="231166"/>
                  </a:lnTo>
                  <a:lnTo>
                    <a:pt x="34373" y="234506"/>
                  </a:lnTo>
                  <a:lnTo>
                    <a:pt x="40999" y="234969"/>
                  </a:lnTo>
                  <a:lnTo>
                    <a:pt x="47752" y="232781"/>
                  </a:lnTo>
                  <a:lnTo>
                    <a:pt x="54584" y="228343"/>
                  </a:lnTo>
                  <a:lnTo>
                    <a:pt x="61138" y="221976"/>
                  </a:lnTo>
                  <a:lnTo>
                    <a:pt x="66781" y="213825"/>
                  </a:lnTo>
                  <a:lnTo>
                    <a:pt x="71241" y="204122"/>
                  </a:lnTo>
                  <a:lnTo>
                    <a:pt x="74573" y="193018"/>
                  </a:lnTo>
                  <a:lnTo>
                    <a:pt x="76974" y="180509"/>
                  </a:lnTo>
                  <a:lnTo>
                    <a:pt x="78665" y="166727"/>
                  </a:lnTo>
                  <a:lnTo>
                    <a:pt x="79837" y="152066"/>
                  </a:lnTo>
                  <a:lnTo>
                    <a:pt x="80640" y="137079"/>
                  </a:lnTo>
                  <a:lnTo>
                    <a:pt x="81181" y="122115"/>
                  </a:lnTo>
                  <a:lnTo>
                    <a:pt x="81378" y="107475"/>
                  </a:lnTo>
                  <a:lnTo>
                    <a:pt x="80979" y="93491"/>
                  </a:lnTo>
                  <a:lnTo>
                    <a:pt x="79893" y="80271"/>
                  </a:lnTo>
                  <a:lnTo>
                    <a:pt x="78179" y="67749"/>
                  </a:lnTo>
                  <a:lnTo>
                    <a:pt x="75958" y="55793"/>
                  </a:lnTo>
                  <a:lnTo>
                    <a:pt x="73356" y="44276"/>
                  </a:lnTo>
                  <a:lnTo>
                    <a:pt x="70634" y="33535"/>
                  </a:lnTo>
                  <a:lnTo>
                    <a:pt x="67904" y="23311"/>
                  </a:lnTo>
                  <a:lnTo>
                    <a:pt x="64933" y="12701"/>
                  </a:lnTo>
                  <a:lnTo>
                    <a:pt x="6125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597439" y="4762368"/>
              <a:ext cx="136872" cy="219275"/>
            </a:xfrm>
            <a:custGeom>
              <a:avLst/>
              <a:gdLst/>
              <a:ahLst/>
              <a:cxnLst/>
              <a:rect l="0" t="0" r="0" b="0"/>
              <a:pathLst>
                <a:path w="136872" h="219275">
                  <a:moveTo>
                    <a:pt x="0" y="42114"/>
                  </a:moveTo>
                  <a:lnTo>
                    <a:pt x="3001" y="50983"/>
                  </a:lnTo>
                  <a:lnTo>
                    <a:pt x="6423" y="59969"/>
                  </a:lnTo>
                  <a:lnTo>
                    <a:pt x="10615" y="69960"/>
                  </a:lnTo>
                  <a:lnTo>
                    <a:pt x="15343" y="80768"/>
                  </a:lnTo>
                  <a:lnTo>
                    <a:pt x="20176" y="91931"/>
                  </a:lnTo>
                  <a:lnTo>
                    <a:pt x="24857" y="103141"/>
                  </a:lnTo>
                  <a:lnTo>
                    <a:pt x="29466" y="114426"/>
                  </a:lnTo>
                  <a:lnTo>
                    <a:pt x="34317" y="126059"/>
                  </a:lnTo>
                  <a:lnTo>
                    <a:pt x="39574" y="138173"/>
                  </a:lnTo>
                  <a:lnTo>
                    <a:pt x="45086" y="150595"/>
                  </a:lnTo>
                  <a:lnTo>
                    <a:pt x="50487" y="162941"/>
                  </a:lnTo>
                  <a:lnTo>
                    <a:pt x="55570" y="174985"/>
                  </a:lnTo>
                  <a:lnTo>
                    <a:pt x="60458" y="186513"/>
                  </a:lnTo>
                  <a:lnTo>
                    <a:pt x="65500" y="197255"/>
                  </a:lnTo>
                  <a:lnTo>
                    <a:pt x="70906" y="207114"/>
                  </a:lnTo>
                  <a:lnTo>
                    <a:pt x="77172" y="215066"/>
                  </a:lnTo>
                  <a:lnTo>
                    <a:pt x="84038" y="219274"/>
                  </a:lnTo>
                  <a:lnTo>
                    <a:pt x="90154" y="219243"/>
                  </a:lnTo>
                  <a:lnTo>
                    <a:pt x="95371" y="215460"/>
                  </a:lnTo>
                  <a:lnTo>
                    <a:pt x="99943" y="208712"/>
                  </a:lnTo>
                  <a:lnTo>
                    <a:pt x="103943" y="199757"/>
                  </a:lnTo>
                  <a:lnTo>
                    <a:pt x="107219" y="189217"/>
                  </a:lnTo>
                  <a:lnTo>
                    <a:pt x="109744" y="177565"/>
                  </a:lnTo>
                  <a:lnTo>
                    <a:pt x="111769" y="165144"/>
                  </a:lnTo>
                  <a:lnTo>
                    <a:pt x="113740" y="152198"/>
                  </a:lnTo>
                  <a:lnTo>
                    <a:pt x="115914" y="138894"/>
                  </a:lnTo>
                  <a:lnTo>
                    <a:pt x="118204" y="125348"/>
                  </a:lnTo>
                  <a:lnTo>
                    <a:pt x="120288" y="111640"/>
                  </a:lnTo>
                  <a:lnTo>
                    <a:pt x="121991" y="97823"/>
                  </a:lnTo>
                  <a:lnTo>
                    <a:pt x="123455" y="83933"/>
                  </a:lnTo>
                  <a:lnTo>
                    <a:pt x="125046" y="69993"/>
                  </a:lnTo>
                  <a:lnTo>
                    <a:pt x="126963" y="56039"/>
                  </a:lnTo>
                  <a:lnTo>
                    <a:pt x="129090" y="42688"/>
                  </a:lnTo>
                  <a:lnTo>
                    <a:pt x="131289" y="29822"/>
                  </a:lnTo>
                  <a:lnTo>
                    <a:pt x="133753" y="1631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765895" y="4789840"/>
              <a:ext cx="95751" cy="214684"/>
            </a:xfrm>
            <a:custGeom>
              <a:avLst/>
              <a:gdLst/>
              <a:ahLst/>
              <a:cxnLst/>
              <a:rect l="0" t="0" r="0" b="0"/>
              <a:pathLst>
                <a:path w="95751" h="214684">
                  <a:moveTo>
                    <a:pt x="0" y="56756"/>
                  </a:moveTo>
                  <a:lnTo>
                    <a:pt x="3068" y="65490"/>
                  </a:lnTo>
                  <a:lnTo>
                    <a:pt x="7131" y="73196"/>
                  </a:lnTo>
                  <a:lnTo>
                    <a:pt x="12623" y="80585"/>
                  </a:lnTo>
                  <a:lnTo>
                    <a:pt x="19383" y="87328"/>
                  </a:lnTo>
                  <a:lnTo>
                    <a:pt x="27180" y="92561"/>
                  </a:lnTo>
                  <a:lnTo>
                    <a:pt x="35773" y="95918"/>
                  </a:lnTo>
                  <a:lnTo>
                    <a:pt x="44786" y="97186"/>
                  </a:lnTo>
                  <a:lnTo>
                    <a:pt x="53743" y="96067"/>
                  </a:lnTo>
                  <a:lnTo>
                    <a:pt x="62385" y="92643"/>
                  </a:lnTo>
                  <a:lnTo>
                    <a:pt x="70489" y="87278"/>
                  </a:lnTo>
                  <a:lnTo>
                    <a:pt x="77786" y="80404"/>
                  </a:lnTo>
                  <a:lnTo>
                    <a:pt x="84203" y="72419"/>
                  </a:lnTo>
                  <a:lnTo>
                    <a:pt x="89513" y="63638"/>
                  </a:lnTo>
                  <a:lnTo>
                    <a:pt x="93258" y="54300"/>
                  </a:lnTo>
                  <a:lnTo>
                    <a:pt x="95326" y="44582"/>
                  </a:lnTo>
                  <a:lnTo>
                    <a:pt x="95750" y="34770"/>
                  </a:lnTo>
                  <a:lnTo>
                    <a:pt x="94522" y="25256"/>
                  </a:lnTo>
                  <a:lnTo>
                    <a:pt x="91805" y="16244"/>
                  </a:lnTo>
                  <a:lnTo>
                    <a:pt x="87710" y="8396"/>
                  </a:lnTo>
                  <a:lnTo>
                    <a:pt x="82221" y="2868"/>
                  </a:lnTo>
                  <a:lnTo>
                    <a:pt x="75466" y="86"/>
                  </a:lnTo>
                  <a:lnTo>
                    <a:pt x="68002" y="0"/>
                  </a:lnTo>
                  <a:lnTo>
                    <a:pt x="60685" y="2443"/>
                  </a:lnTo>
                  <a:lnTo>
                    <a:pt x="53987" y="7048"/>
                  </a:lnTo>
                  <a:lnTo>
                    <a:pt x="47849" y="13356"/>
                  </a:lnTo>
                  <a:lnTo>
                    <a:pt x="41885" y="20936"/>
                  </a:lnTo>
                  <a:lnTo>
                    <a:pt x="35839" y="29437"/>
                  </a:lnTo>
                  <a:lnTo>
                    <a:pt x="29778" y="38749"/>
                  </a:lnTo>
                  <a:lnTo>
                    <a:pt x="24000" y="48985"/>
                  </a:lnTo>
                  <a:lnTo>
                    <a:pt x="18669" y="60130"/>
                  </a:lnTo>
                  <a:lnTo>
                    <a:pt x="13953" y="72056"/>
                  </a:lnTo>
                  <a:lnTo>
                    <a:pt x="10091" y="84594"/>
                  </a:lnTo>
                  <a:lnTo>
                    <a:pt x="7129" y="97581"/>
                  </a:lnTo>
                  <a:lnTo>
                    <a:pt x="5126" y="110727"/>
                  </a:lnTo>
                  <a:lnTo>
                    <a:pt x="4223" y="123625"/>
                  </a:lnTo>
                  <a:lnTo>
                    <a:pt x="4393" y="136077"/>
                  </a:lnTo>
                  <a:lnTo>
                    <a:pt x="5471" y="148065"/>
                  </a:lnTo>
                  <a:lnTo>
                    <a:pt x="7257" y="159655"/>
                  </a:lnTo>
                  <a:lnTo>
                    <a:pt x="9576" y="170927"/>
                  </a:lnTo>
                  <a:lnTo>
                    <a:pt x="12607" y="181633"/>
                  </a:lnTo>
                  <a:lnTo>
                    <a:pt x="16851" y="191224"/>
                  </a:lnTo>
                  <a:lnTo>
                    <a:pt x="22481" y="199482"/>
                  </a:lnTo>
                  <a:lnTo>
                    <a:pt x="29299" y="206171"/>
                  </a:lnTo>
                  <a:lnTo>
                    <a:pt x="37779" y="211421"/>
                  </a:lnTo>
                  <a:lnTo>
                    <a:pt x="50904" y="214573"/>
                  </a:lnTo>
                  <a:lnTo>
                    <a:pt x="73700" y="2146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913294" y="499399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68" y="65572"/>
                  </a:lnTo>
                  <a:lnTo>
                    <a:pt x="7866" y="77826"/>
                  </a:lnTo>
                  <a:lnTo>
                    <a:pt x="8676" y="90580"/>
                  </a:lnTo>
                  <a:lnTo>
                    <a:pt x="9256" y="103698"/>
                  </a:lnTo>
                  <a:lnTo>
                    <a:pt x="9662" y="116467"/>
                  </a:lnTo>
                  <a:lnTo>
                    <a:pt x="9986" y="128870"/>
                  </a:lnTo>
                  <a:lnTo>
                    <a:pt x="10259" y="14199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071222" y="4811860"/>
              <a:ext cx="115814" cy="235503"/>
            </a:xfrm>
            <a:custGeom>
              <a:avLst/>
              <a:gdLst/>
              <a:ahLst/>
              <a:cxnLst/>
              <a:rect l="0" t="0" r="0" b="0"/>
              <a:pathLst>
                <a:path w="115814" h="235503">
                  <a:moveTo>
                    <a:pt x="0" y="76850"/>
                  </a:moveTo>
                  <a:lnTo>
                    <a:pt x="5934" y="85383"/>
                  </a:lnTo>
                  <a:lnTo>
                    <a:pt x="12139" y="91169"/>
                  </a:lnTo>
                  <a:lnTo>
                    <a:pt x="19230" y="94677"/>
                  </a:lnTo>
                  <a:lnTo>
                    <a:pt x="26997" y="96186"/>
                  </a:lnTo>
                  <a:lnTo>
                    <a:pt x="34996" y="95767"/>
                  </a:lnTo>
                  <a:lnTo>
                    <a:pt x="42932" y="93635"/>
                  </a:lnTo>
                  <a:lnTo>
                    <a:pt x="50533" y="89956"/>
                  </a:lnTo>
                  <a:lnTo>
                    <a:pt x="57478" y="84757"/>
                  </a:lnTo>
                  <a:lnTo>
                    <a:pt x="63658" y="78187"/>
                  </a:lnTo>
                  <a:lnTo>
                    <a:pt x="68975" y="70340"/>
                  </a:lnTo>
                  <a:lnTo>
                    <a:pt x="73256" y="61171"/>
                  </a:lnTo>
                  <a:lnTo>
                    <a:pt x="76498" y="50789"/>
                  </a:lnTo>
                  <a:lnTo>
                    <a:pt x="78524" y="39733"/>
                  </a:lnTo>
                  <a:lnTo>
                    <a:pt x="78910" y="28853"/>
                  </a:lnTo>
                  <a:lnTo>
                    <a:pt x="77570" y="18632"/>
                  </a:lnTo>
                  <a:lnTo>
                    <a:pt x="74554" y="9822"/>
                  </a:lnTo>
                  <a:lnTo>
                    <a:pt x="69864" y="3574"/>
                  </a:lnTo>
                  <a:lnTo>
                    <a:pt x="63676" y="278"/>
                  </a:lnTo>
                  <a:lnTo>
                    <a:pt x="56438" y="0"/>
                  </a:lnTo>
                  <a:lnTo>
                    <a:pt x="48750" y="2839"/>
                  </a:lnTo>
                  <a:lnTo>
                    <a:pt x="40998" y="8524"/>
                  </a:lnTo>
                  <a:lnTo>
                    <a:pt x="33507" y="16540"/>
                  </a:lnTo>
                  <a:lnTo>
                    <a:pt x="26631" y="26337"/>
                  </a:lnTo>
                  <a:lnTo>
                    <a:pt x="20494" y="37435"/>
                  </a:lnTo>
                  <a:lnTo>
                    <a:pt x="15203" y="49457"/>
                  </a:lnTo>
                  <a:lnTo>
                    <a:pt x="10941" y="62124"/>
                  </a:lnTo>
                  <a:lnTo>
                    <a:pt x="7700" y="75239"/>
                  </a:lnTo>
                  <a:lnTo>
                    <a:pt x="5336" y="88825"/>
                  </a:lnTo>
                  <a:lnTo>
                    <a:pt x="3657" y="103091"/>
                  </a:lnTo>
                  <a:lnTo>
                    <a:pt x="2492" y="118092"/>
                  </a:lnTo>
                  <a:lnTo>
                    <a:pt x="1860" y="133422"/>
                  </a:lnTo>
                  <a:lnTo>
                    <a:pt x="1959" y="148334"/>
                  </a:lnTo>
                  <a:lnTo>
                    <a:pt x="2845" y="162432"/>
                  </a:lnTo>
                  <a:lnTo>
                    <a:pt x="4593" y="175508"/>
                  </a:lnTo>
                  <a:lnTo>
                    <a:pt x="7370" y="187372"/>
                  </a:lnTo>
                  <a:lnTo>
                    <a:pt x="11169" y="198049"/>
                  </a:lnTo>
                  <a:lnTo>
                    <a:pt x="16010" y="207559"/>
                  </a:lnTo>
                  <a:lnTo>
                    <a:pt x="22008" y="215816"/>
                  </a:lnTo>
                  <a:lnTo>
                    <a:pt x="29117" y="222885"/>
                  </a:lnTo>
                  <a:lnTo>
                    <a:pt x="37161" y="228635"/>
                  </a:lnTo>
                  <a:lnTo>
                    <a:pt x="45931" y="232676"/>
                  </a:lnTo>
                  <a:lnTo>
                    <a:pt x="55233" y="234944"/>
                  </a:lnTo>
                  <a:lnTo>
                    <a:pt x="64748" y="235502"/>
                  </a:lnTo>
                  <a:lnTo>
                    <a:pt x="74055" y="234363"/>
                  </a:lnTo>
                  <a:lnTo>
                    <a:pt x="82975" y="231692"/>
                  </a:lnTo>
                  <a:lnTo>
                    <a:pt x="92032" y="227879"/>
                  </a:lnTo>
                  <a:lnTo>
                    <a:pt x="102348" y="222254"/>
                  </a:lnTo>
                  <a:lnTo>
                    <a:pt x="115813" y="21372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218621" y="4509684"/>
              <a:ext cx="21057" cy="463255"/>
            </a:xfrm>
            <a:custGeom>
              <a:avLst/>
              <a:gdLst/>
              <a:ahLst/>
              <a:cxnLst/>
              <a:rect l="0" t="0" r="0" b="0"/>
              <a:pathLst>
                <a:path w="21057" h="4632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6"/>
                  </a:lnTo>
                  <a:lnTo>
                    <a:pt x="177" y="62321"/>
                  </a:lnTo>
                  <a:lnTo>
                    <a:pt x="824" y="81110"/>
                  </a:lnTo>
                  <a:lnTo>
                    <a:pt x="2075" y="101336"/>
                  </a:lnTo>
                  <a:lnTo>
                    <a:pt x="3727" y="122257"/>
                  </a:lnTo>
                  <a:lnTo>
                    <a:pt x="5375" y="142672"/>
                  </a:lnTo>
                  <a:lnTo>
                    <a:pt x="6778" y="161947"/>
                  </a:lnTo>
                  <a:lnTo>
                    <a:pt x="7871" y="179987"/>
                  </a:lnTo>
                  <a:lnTo>
                    <a:pt x="8679" y="196949"/>
                  </a:lnTo>
                  <a:lnTo>
                    <a:pt x="9257" y="213073"/>
                  </a:lnTo>
                  <a:lnTo>
                    <a:pt x="9662" y="228904"/>
                  </a:lnTo>
                  <a:lnTo>
                    <a:pt x="9941" y="245234"/>
                  </a:lnTo>
                  <a:lnTo>
                    <a:pt x="10131" y="262453"/>
                  </a:lnTo>
                  <a:lnTo>
                    <a:pt x="10262" y="280430"/>
                  </a:lnTo>
                  <a:lnTo>
                    <a:pt x="10349" y="298724"/>
                  </a:lnTo>
                  <a:lnTo>
                    <a:pt x="10414" y="317020"/>
                  </a:lnTo>
                  <a:lnTo>
                    <a:pt x="10626" y="334863"/>
                  </a:lnTo>
                  <a:lnTo>
                    <a:pt x="11301" y="351611"/>
                  </a:lnTo>
                  <a:lnTo>
                    <a:pt x="12568" y="367022"/>
                  </a:lnTo>
                  <a:lnTo>
                    <a:pt x="14231" y="381352"/>
                  </a:lnTo>
                  <a:lnTo>
                    <a:pt x="15888" y="395137"/>
                  </a:lnTo>
                  <a:lnTo>
                    <a:pt x="17295" y="408733"/>
                  </a:lnTo>
                  <a:lnTo>
                    <a:pt x="18395" y="421711"/>
                  </a:lnTo>
                  <a:lnTo>
                    <a:pt x="19325" y="434221"/>
                  </a:lnTo>
                  <a:lnTo>
                    <a:pt x="20166" y="447367"/>
                  </a:lnTo>
                  <a:lnTo>
                    <a:pt x="21056" y="4632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134392" y="4651976"/>
              <a:ext cx="210571" cy="36694"/>
            </a:xfrm>
            <a:custGeom>
              <a:avLst/>
              <a:gdLst/>
              <a:ahLst/>
              <a:cxnLst/>
              <a:rect l="0" t="0" r="0" b="0"/>
              <a:pathLst>
                <a:path w="210571" h="36694">
                  <a:moveTo>
                    <a:pt x="210570" y="36693"/>
                  </a:moveTo>
                  <a:lnTo>
                    <a:pt x="201769" y="30825"/>
                  </a:lnTo>
                  <a:lnTo>
                    <a:pt x="193422" y="25260"/>
                  </a:lnTo>
                  <a:lnTo>
                    <a:pt x="184714" y="19471"/>
                  </a:lnTo>
                  <a:lnTo>
                    <a:pt x="175248" y="13736"/>
                  </a:lnTo>
                  <a:lnTo>
                    <a:pt x="164456" y="8702"/>
                  </a:lnTo>
                  <a:lnTo>
                    <a:pt x="152163" y="4685"/>
                  </a:lnTo>
                  <a:lnTo>
                    <a:pt x="138669" y="1833"/>
                  </a:lnTo>
                  <a:lnTo>
                    <a:pt x="124551" y="292"/>
                  </a:lnTo>
                  <a:lnTo>
                    <a:pt x="110211" y="0"/>
                  </a:lnTo>
                  <a:lnTo>
                    <a:pt x="96008" y="752"/>
                  </a:lnTo>
                  <a:lnTo>
                    <a:pt x="82326" y="2313"/>
                  </a:lnTo>
                  <a:lnTo>
                    <a:pt x="69318" y="4468"/>
                  </a:lnTo>
                  <a:lnTo>
                    <a:pt x="57012" y="7087"/>
                  </a:lnTo>
                  <a:lnTo>
                    <a:pt x="43997" y="10477"/>
                  </a:lnTo>
                  <a:lnTo>
                    <a:pt x="26896" y="16051"/>
                  </a:lnTo>
                  <a:lnTo>
                    <a:pt x="0" y="2616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310692" y="4779831"/>
              <a:ext cx="86914" cy="224693"/>
            </a:xfrm>
            <a:custGeom>
              <a:avLst/>
              <a:gdLst/>
              <a:ahLst/>
              <a:cxnLst/>
              <a:rect l="0" t="0" r="0" b="0"/>
              <a:pathLst>
                <a:path w="86914" h="224693">
                  <a:moveTo>
                    <a:pt x="76385" y="3594"/>
                  </a:moveTo>
                  <a:lnTo>
                    <a:pt x="67651" y="862"/>
                  </a:lnTo>
                  <a:lnTo>
                    <a:pt x="59944" y="0"/>
                  </a:lnTo>
                  <a:lnTo>
                    <a:pt x="52546" y="994"/>
                  </a:lnTo>
                  <a:lnTo>
                    <a:pt x="45458" y="3706"/>
                  </a:lnTo>
                  <a:lnTo>
                    <a:pt x="38928" y="8139"/>
                  </a:lnTo>
                  <a:lnTo>
                    <a:pt x="33057" y="14127"/>
                  </a:lnTo>
                  <a:lnTo>
                    <a:pt x="27791" y="21386"/>
                  </a:lnTo>
                  <a:lnTo>
                    <a:pt x="23020" y="29613"/>
                  </a:lnTo>
                  <a:lnTo>
                    <a:pt x="18625" y="38546"/>
                  </a:lnTo>
                  <a:lnTo>
                    <a:pt x="14503" y="47982"/>
                  </a:lnTo>
                  <a:lnTo>
                    <a:pt x="10575" y="57767"/>
                  </a:lnTo>
                  <a:lnTo>
                    <a:pt x="6790" y="67797"/>
                  </a:lnTo>
                  <a:lnTo>
                    <a:pt x="3433" y="78159"/>
                  </a:lnTo>
                  <a:lnTo>
                    <a:pt x="1090" y="89108"/>
                  </a:lnTo>
                  <a:lnTo>
                    <a:pt x="0" y="100733"/>
                  </a:lnTo>
                  <a:lnTo>
                    <a:pt x="83" y="112812"/>
                  </a:lnTo>
                  <a:lnTo>
                    <a:pt x="1128" y="124920"/>
                  </a:lnTo>
                  <a:lnTo>
                    <a:pt x="2903" y="136806"/>
                  </a:lnTo>
                  <a:lnTo>
                    <a:pt x="5214" y="148396"/>
                  </a:lnTo>
                  <a:lnTo>
                    <a:pt x="7901" y="159713"/>
                  </a:lnTo>
                  <a:lnTo>
                    <a:pt x="10862" y="170797"/>
                  </a:lnTo>
                  <a:lnTo>
                    <a:pt x="14340" y="181375"/>
                  </a:lnTo>
                  <a:lnTo>
                    <a:pt x="18892" y="190881"/>
                  </a:lnTo>
                  <a:lnTo>
                    <a:pt x="24736" y="199085"/>
                  </a:lnTo>
                  <a:lnTo>
                    <a:pt x="31898" y="205936"/>
                  </a:lnTo>
                  <a:lnTo>
                    <a:pt x="41392" y="212057"/>
                  </a:lnTo>
                  <a:lnTo>
                    <a:pt x="57407" y="217984"/>
                  </a:lnTo>
                  <a:lnTo>
                    <a:pt x="86913" y="22469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492361" y="49729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219273" y="5460340"/>
            <a:ext cx="2092654" cy="1036402"/>
            <a:chOff x="219273" y="5460340"/>
            <a:chExt cx="2092654" cy="1036402"/>
          </a:xfrm>
        </p:grpSpPr>
        <p:sp>
          <p:nvSpPr>
            <p:cNvPr id="192" name="Freeform 191"/>
            <p:cNvSpPr/>
            <p:nvPr/>
          </p:nvSpPr>
          <p:spPr>
            <a:xfrm>
              <a:off x="332844" y="5590244"/>
              <a:ext cx="185446" cy="407397"/>
            </a:xfrm>
            <a:custGeom>
              <a:avLst/>
              <a:gdLst/>
              <a:ahLst/>
              <a:cxnLst/>
              <a:rect l="0" t="0" r="0" b="0"/>
              <a:pathLst>
                <a:path w="185446" h="407397">
                  <a:moveTo>
                    <a:pt x="115538" y="11574"/>
                  </a:moveTo>
                  <a:lnTo>
                    <a:pt x="103870" y="11507"/>
                  </a:lnTo>
                  <a:lnTo>
                    <a:pt x="93381" y="10867"/>
                  </a:lnTo>
                  <a:lnTo>
                    <a:pt x="83079" y="9571"/>
                  </a:lnTo>
                  <a:lnTo>
                    <a:pt x="72778" y="7711"/>
                  </a:lnTo>
                  <a:lnTo>
                    <a:pt x="62434" y="5395"/>
                  </a:lnTo>
                  <a:lnTo>
                    <a:pt x="52054" y="2746"/>
                  </a:lnTo>
                  <a:lnTo>
                    <a:pt x="41971" y="514"/>
                  </a:lnTo>
                  <a:lnTo>
                    <a:pt x="32810" y="0"/>
                  </a:lnTo>
                  <a:lnTo>
                    <a:pt x="24841" y="1782"/>
                  </a:lnTo>
                  <a:lnTo>
                    <a:pt x="18170" y="5933"/>
                  </a:lnTo>
                  <a:lnTo>
                    <a:pt x="12905" y="12383"/>
                  </a:lnTo>
                  <a:lnTo>
                    <a:pt x="8958" y="20835"/>
                  </a:lnTo>
                  <a:lnTo>
                    <a:pt x="6102" y="30881"/>
                  </a:lnTo>
                  <a:lnTo>
                    <a:pt x="4086" y="42124"/>
                  </a:lnTo>
                  <a:lnTo>
                    <a:pt x="2686" y="54232"/>
                  </a:lnTo>
                  <a:lnTo>
                    <a:pt x="1725" y="66951"/>
                  </a:lnTo>
                  <a:lnTo>
                    <a:pt x="1071" y="80093"/>
                  </a:lnTo>
                  <a:lnTo>
                    <a:pt x="629" y="93531"/>
                  </a:lnTo>
                  <a:lnTo>
                    <a:pt x="331" y="107334"/>
                  </a:lnTo>
                  <a:lnTo>
                    <a:pt x="130" y="121747"/>
                  </a:lnTo>
                  <a:lnTo>
                    <a:pt x="0" y="136846"/>
                  </a:lnTo>
                  <a:lnTo>
                    <a:pt x="83" y="152241"/>
                  </a:lnTo>
                  <a:lnTo>
                    <a:pt x="671" y="167197"/>
                  </a:lnTo>
                  <a:lnTo>
                    <a:pt x="1896" y="181300"/>
                  </a:lnTo>
                  <a:lnTo>
                    <a:pt x="4142" y="193441"/>
                  </a:lnTo>
                  <a:lnTo>
                    <a:pt x="8027" y="200612"/>
                  </a:lnTo>
                  <a:lnTo>
                    <a:pt x="13167" y="201480"/>
                  </a:lnTo>
                  <a:lnTo>
                    <a:pt x="18691" y="198149"/>
                  </a:lnTo>
                  <a:lnTo>
                    <a:pt x="24438" y="192419"/>
                  </a:lnTo>
                  <a:lnTo>
                    <a:pt x="30432" y="185550"/>
                  </a:lnTo>
                  <a:lnTo>
                    <a:pt x="36677" y="178250"/>
                  </a:lnTo>
                  <a:lnTo>
                    <a:pt x="43300" y="170848"/>
                  </a:lnTo>
                  <a:lnTo>
                    <a:pt x="50564" y="163476"/>
                  </a:lnTo>
                  <a:lnTo>
                    <a:pt x="58554" y="156191"/>
                  </a:lnTo>
                  <a:lnTo>
                    <a:pt x="67205" y="149650"/>
                  </a:lnTo>
                  <a:lnTo>
                    <a:pt x="76388" y="145071"/>
                  </a:lnTo>
                  <a:lnTo>
                    <a:pt x="85969" y="142957"/>
                  </a:lnTo>
                  <a:lnTo>
                    <a:pt x="95673" y="143164"/>
                  </a:lnTo>
                  <a:lnTo>
                    <a:pt x="105108" y="145280"/>
                  </a:lnTo>
                  <a:lnTo>
                    <a:pt x="114080" y="148850"/>
                  </a:lnTo>
                  <a:lnTo>
                    <a:pt x="122579" y="153480"/>
                  </a:lnTo>
                  <a:lnTo>
                    <a:pt x="130673" y="158863"/>
                  </a:lnTo>
                  <a:lnTo>
                    <a:pt x="138449" y="164779"/>
                  </a:lnTo>
                  <a:lnTo>
                    <a:pt x="145824" y="171391"/>
                  </a:lnTo>
                  <a:lnTo>
                    <a:pt x="152558" y="179201"/>
                  </a:lnTo>
                  <a:lnTo>
                    <a:pt x="158572" y="188386"/>
                  </a:lnTo>
                  <a:lnTo>
                    <a:pt x="163933" y="198828"/>
                  </a:lnTo>
                  <a:lnTo>
                    <a:pt x="168768" y="210287"/>
                  </a:lnTo>
                  <a:lnTo>
                    <a:pt x="173203" y="222516"/>
                  </a:lnTo>
                  <a:lnTo>
                    <a:pt x="177182" y="235303"/>
                  </a:lnTo>
                  <a:lnTo>
                    <a:pt x="180482" y="248486"/>
                  </a:lnTo>
                  <a:lnTo>
                    <a:pt x="183032" y="261938"/>
                  </a:lnTo>
                  <a:lnTo>
                    <a:pt x="184745" y="275410"/>
                  </a:lnTo>
                  <a:lnTo>
                    <a:pt x="185445" y="288535"/>
                  </a:lnTo>
                  <a:lnTo>
                    <a:pt x="185132" y="301147"/>
                  </a:lnTo>
                  <a:lnTo>
                    <a:pt x="183786" y="313414"/>
                  </a:lnTo>
                  <a:lnTo>
                    <a:pt x="181287" y="325724"/>
                  </a:lnTo>
                  <a:lnTo>
                    <a:pt x="177676" y="338292"/>
                  </a:lnTo>
                  <a:lnTo>
                    <a:pt x="172963" y="350684"/>
                  </a:lnTo>
                  <a:lnTo>
                    <a:pt x="167052" y="361945"/>
                  </a:lnTo>
                  <a:lnTo>
                    <a:pt x="160001" y="371629"/>
                  </a:lnTo>
                  <a:lnTo>
                    <a:pt x="151996" y="379775"/>
                  </a:lnTo>
                  <a:lnTo>
                    <a:pt x="143252" y="386636"/>
                  </a:lnTo>
                  <a:lnTo>
                    <a:pt x="133960" y="392506"/>
                  </a:lnTo>
                  <a:lnTo>
                    <a:pt x="124111" y="397483"/>
                  </a:lnTo>
                  <a:lnTo>
                    <a:pt x="113515" y="401470"/>
                  </a:lnTo>
                  <a:lnTo>
                    <a:pt x="102140" y="404488"/>
                  </a:lnTo>
                  <a:lnTo>
                    <a:pt x="90496" y="406493"/>
                  </a:lnTo>
                  <a:lnTo>
                    <a:pt x="78300" y="407396"/>
                  </a:lnTo>
                  <a:lnTo>
                    <a:pt x="63364" y="406159"/>
                  </a:lnTo>
                  <a:lnTo>
                    <a:pt x="41838" y="4011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19273" y="5460340"/>
              <a:ext cx="457600" cy="652682"/>
            </a:xfrm>
            <a:custGeom>
              <a:avLst/>
              <a:gdLst/>
              <a:ahLst/>
              <a:cxnLst/>
              <a:rect l="0" t="0" r="0" b="0"/>
              <a:pathLst>
                <a:path w="457600" h="652682">
                  <a:moveTo>
                    <a:pt x="292280" y="4608"/>
                  </a:moveTo>
                  <a:lnTo>
                    <a:pt x="283479" y="1808"/>
                  </a:lnTo>
                  <a:lnTo>
                    <a:pt x="275132" y="306"/>
                  </a:lnTo>
                  <a:lnTo>
                    <a:pt x="266433" y="0"/>
                  </a:lnTo>
                  <a:lnTo>
                    <a:pt x="257312" y="679"/>
                  </a:lnTo>
                  <a:lnTo>
                    <a:pt x="247817" y="2147"/>
                  </a:lnTo>
                  <a:lnTo>
                    <a:pt x="238021" y="4220"/>
                  </a:lnTo>
                  <a:lnTo>
                    <a:pt x="227834" y="6903"/>
                  </a:lnTo>
                  <a:lnTo>
                    <a:pt x="217012" y="10374"/>
                  </a:lnTo>
                  <a:lnTo>
                    <a:pt x="205472" y="14669"/>
                  </a:lnTo>
                  <a:lnTo>
                    <a:pt x="193282" y="19687"/>
                  </a:lnTo>
                  <a:lnTo>
                    <a:pt x="180568" y="25280"/>
                  </a:lnTo>
                  <a:lnTo>
                    <a:pt x="167463" y="31311"/>
                  </a:lnTo>
                  <a:lnTo>
                    <a:pt x="154239" y="37989"/>
                  </a:lnTo>
                  <a:lnTo>
                    <a:pt x="141288" y="45835"/>
                  </a:lnTo>
                  <a:lnTo>
                    <a:pt x="128805" y="55043"/>
                  </a:lnTo>
                  <a:lnTo>
                    <a:pt x="116967" y="65497"/>
                  </a:lnTo>
                  <a:lnTo>
                    <a:pt x="106009" y="76965"/>
                  </a:lnTo>
                  <a:lnTo>
                    <a:pt x="95972" y="89198"/>
                  </a:lnTo>
                  <a:lnTo>
                    <a:pt x="86738" y="101989"/>
                  </a:lnTo>
                  <a:lnTo>
                    <a:pt x="78142" y="115174"/>
                  </a:lnTo>
                  <a:lnTo>
                    <a:pt x="70022" y="128637"/>
                  </a:lnTo>
                  <a:lnTo>
                    <a:pt x="62243" y="142455"/>
                  </a:lnTo>
                  <a:lnTo>
                    <a:pt x="54706" y="156878"/>
                  </a:lnTo>
                  <a:lnTo>
                    <a:pt x="47335" y="171991"/>
                  </a:lnTo>
                  <a:lnTo>
                    <a:pt x="40079" y="187736"/>
                  </a:lnTo>
                  <a:lnTo>
                    <a:pt x="32900" y="203992"/>
                  </a:lnTo>
                  <a:lnTo>
                    <a:pt x="25783" y="220633"/>
                  </a:lnTo>
                  <a:lnTo>
                    <a:pt x="19038" y="237553"/>
                  </a:lnTo>
                  <a:lnTo>
                    <a:pt x="13268" y="254672"/>
                  </a:lnTo>
                  <a:lnTo>
                    <a:pt x="8723" y="271924"/>
                  </a:lnTo>
                  <a:lnTo>
                    <a:pt x="5334" y="289102"/>
                  </a:lnTo>
                  <a:lnTo>
                    <a:pt x="2894" y="305868"/>
                  </a:lnTo>
                  <a:lnTo>
                    <a:pt x="1182" y="322069"/>
                  </a:lnTo>
                  <a:lnTo>
                    <a:pt x="166" y="337558"/>
                  </a:lnTo>
                  <a:lnTo>
                    <a:pt x="0" y="352121"/>
                  </a:lnTo>
                  <a:lnTo>
                    <a:pt x="704" y="365737"/>
                  </a:lnTo>
                  <a:lnTo>
                    <a:pt x="2328" y="378696"/>
                  </a:lnTo>
                  <a:lnTo>
                    <a:pt x="5021" y="391479"/>
                  </a:lnTo>
                  <a:lnTo>
                    <a:pt x="8756" y="404386"/>
                  </a:lnTo>
                  <a:lnTo>
                    <a:pt x="13213" y="417685"/>
                  </a:lnTo>
                  <a:lnTo>
                    <a:pt x="17890" y="431685"/>
                  </a:lnTo>
                  <a:lnTo>
                    <a:pt x="22481" y="446475"/>
                  </a:lnTo>
                  <a:lnTo>
                    <a:pt x="27036" y="461816"/>
                  </a:lnTo>
                  <a:lnTo>
                    <a:pt x="31853" y="477259"/>
                  </a:lnTo>
                  <a:lnTo>
                    <a:pt x="37095" y="492534"/>
                  </a:lnTo>
                  <a:lnTo>
                    <a:pt x="42768" y="507552"/>
                  </a:lnTo>
                  <a:lnTo>
                    <a:pt x="48809" y="522321"/>
                  </a:lnTo>
                  <a:lnTo>
                    <a:pt x="55140" y="536880"/>
                  </a:lnTo>
                  <a:lnTo>
                    <a:pt x="61851" y="551116"/>
                  </a:lnTo>
                  <a:lnTo>
                    <a:pt x="69187" y="564762"/>
                  </a:lnTo>
                  <a:lnTo>
                    <a:pt x="77230" y="577718"/>
                  </a:lnTo>
                  <a:lnTo>
                    <a:pt x="85749" y="589877"/>
                  </a:lnTo>
                  <a:lnTo>
                    <a:pt x="94313" y="601051"/>
                  </a:lnTo>
                  <a:lnTo>
                    <a:pt x="102670" y="611229"/>
                  </a:lnTo>
                  <a:lnTo>
                    <a:pt x="110909" y="620387"/>
                  </a:lnTo>
                  <a:lnTo>
                    <a:pt x="119353" y="628400"/>
                  </a:lnTo>
                  <a:lnTo>
                    <a:pt x="128187" y="635306"/>
                  </a:lnTo>
                  <a:lnTo>
                    <a:pt x="137595" y="641115"/>
                  </a:lnTo>
                  <a:lnTo>
                    <a:pt x="147830" y="645727"/>
                  </a:lnTo>
                  <a:lnTo>
                    <a:pt x="158938" y="649197"/>
                  </a:lnTo>
                  <a:lnTo>
                    <a:pt x="170654" y="651546"/>
                  </a:lnTo>
                  <a:lnTo>
                    <a:pt x="182510" y="652681"/>
                  </a:lnTo>
                  <a:lnTo>
                    <a:pt x="194228" y="652663"/>
                  </a:lnTo>
                  <a:lnTo>
                    <a:pt x="205874" y="651516"/>
                  </a:lnTo>
                  <a:lnTo>
                    <a:pt x="217759" y="649152"/>
                  </a:lnTo>
                  <a:lnTo>
                    <a:pt x="230048" y="645640"/>
                  </a:lnTo>
                  <a:lnTo>
                    <a:pt x="242589" y="641334"/>
                  </a:lnTo>
                  <a:lnTo>
                    <a:pt x="255015" y="636759"/>
                  </a:lnTo>
                  <a:lnTo>
                    <a:pt x="267117" y="632232"/>
                  </a:lnTo>
                  <a:lnTo>
                    <a:pt x="278855" y="627551"/>
                  </a:lnTo>
                  <a:lnTo>
                    <a:pt x="290270" y="622116"/>
                  </a:lnTo>
                  <a:lnTo>
                    <a:pt x="301425" y="615642"/>
                  </a:lnTo>
                  <a:lnTo>
                    <a:pt x="312221" y="608157"/>
                  </a:lnTo>
                  <a:lnTo>
                    <a:pt x="322404" y="599829"/>
                  </a:lnTo>
                  <a:lnTo>
                    <a:pt x="331891" y="590843"/>
                  </a:lnTo>
                  <a:lnTo>
                    <a:pt x="340908" y="581045"/>
                  </a:lnTo>
                  <a:lnTo>
                    <a:pt x="349883" y="569959"/>
                  </a:lnTo>
                  <a:lnTo>
                    <a:pt x="359068" y="557431"/>
                  </a:lnTo>
                  <a:lnTo>
                    <a:pt x="368373" y="543764"/>
                  </a:lnTo>
                  <a:lnTo>
                    <a:pt x="377474" y="529520"/>
                  </a:lnTo>
                  <a:lnTo>
                    <a:pt x="386186" y="515091"/>
                  </a:lnTo>
                  <a:lnTo>
                    <a:pt x="394324" y="500827"/>
                  </a:lnTo>
                  <a:lnTo>
                    <a:pt x="401637" y="487104"/>
                  </a:lnTo>
                  <a:lnTo>
                    <a:pt x="408075" y="474053"/>
                  </a:lnTo>
                  <a:lnTo>
                    <a:pt x="413907" y="461307"/>
                  </a:lnTo>
                  <a:lnTo>
                    <a:pt x="419597" y="448135"/>
                  </a:lnTo>
                  <a:lnTo>
                    <a:pt x="425423" y="434154"/>
                  </a:lnTo>
                  <a:lnTo>
                    <a:pt x="431151" y="419319"/>
                  </a:lnTo>
                  <a:lnTo>
                    <a:pt x="436165" y="403749"/>
                  </a:lnTo>
                  <a:lnTo>
                    <a:pt x="440171" y="387613"/>
                  </a:lnTo>
                  <a:lnTo>
                    <a:pt x="443352" y="371387"/>
                  </a:lnTo>
                  <a:lnTo>
                    <a:pt x="446176" y="355808"/>
                  </a:lnTo>
                  <a:lnTo>
                    <a:pt x="448961" y="341215"/>
                  </a:lnTo>
                  <a:lnTo>
                    <a:pt x="451680" y="327283"/>
                  </a:lnTo>
                  <a:lnTo>
                    <a:pt x="454060" y="313241"/>
                  </a:lnTo>
                  <a:lnTo>
                    <a:pt x="455956" y="298648"/>
                  </a:lnTo>
                  <a:lnTo>
                    <a:pt x="457212" y="283727"/>
                  </a:lnTo>
                  <a:lnTo>
                    <a:pt x="457599" y="269155"/>
                  </a:lnTo>
                  <a:lnTo>
                    <a:pt x="457077" y="255303"/>
                  </a:lnTo>
                  <a:lnTo>
                    <a:pt x="455758" y="241899"/>
                  </a:lnTo>
                  <a:lnTo>
                    <a:pt x="453810" y="228225"/>
                  </a:lnTo>
                  <a:lnTo>
                    <a:pt x="451386" y="213883"/>
                  </a:lnTo>
                  <a:lnTo>
                    <a:pt x="448455" y="198962"/>
                  </a:lnTo>
                  <a:lnTo>
                    <a:pt x="444811" y="183859"/>
                  </a:lnTo>
                  <a:lnTo>
                    <a:pt x="440396" y="168852"/>
                  </a:lnTo>
                  <a:lnTo>
                    <a:pt x="435296" y="154367"/>
                  </a:lnTo>
                  <a:lnTo>
                    <a:pt x="429648" y="141027"/>
                  </a:lnTo>
                  <a:lnTo>
                    <a:pt x="423579" y="129056"/>
                  </a:lnTo>
                  <a:lnTo>
                    <a:pt x="416877" y="118190"/>
                  </a:lnTo>
                  <a:lnTo>
                    <a:pt x="409014" y="107883"/>
                  </a:lnTo>
                  <a:lnTo>
                    <a:pt x="399796" y="97766"/>
                  </a:lnTo>
                  <a:lnTo>
                    <a:pt x="389333" y="87986"/>
                  </a:lnTo>
                  <a:lnTo>
                    <a:pt x="377861" y="79089"/>
                  </a:lnTo>
                  <a:lnTo>
                    <a:pt x="365623" y="71324"/>
                  </a:lnTo>
                  <a:lnTo>
                    <a:pt x="352831" y="64635"/>
                  </a:lnTo>
                  <a:lnTo>
                    <a:pt x="339645" y="58833"/>
                  </a:lnTo>
                  <a:lnTo>
                    <a:pt x="326190" y="53709"/>
                  </a:lnTo>
                  <a:lnTo>
                    <a:pt x="312716" y="49081"/>
                  </a:lnTo>
                  <a:lnTo>
                    <a:pt x="299590" y="44805"/>
                  </a:lnTo>
                  <a:lnTo>
                    <a:pt x="286996" y="40780"/>
                  </a:lnTo>
                  <a:lnTo>
                    <a:pt x="275381" y="37077"/>
                  </a:lnTo>
                  <a:lnTo>
                    <a:pt x="264400" y="33576"/>
                  </a:lnTo>
                  <a:lnTo>
                    <a:pt x="253092" y="29967"/>
                  </a:lnTo>
                  <a:lnTo>
                    <a:pt x="239637" y="256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0448" y="5551889"/>
              <a:ext cx="263294" cy="556439"/>
            </a:xfrm>
            <a:custGeom>
              <a:avLst/>
              <a:gdLst/>
              <a:ahLst/>
              <a:cxnLst/>
              <a:rect l="0" t="0" r="0" b="0"/>
              <a:pathLst>
                <a:path w="263294" h="556439">
                  <a:moveTo>
                    <a:pt x="205944" y="7815"/>
                  </a:moveTo>
                  <a:lnTo>
                    <a:pt x="197076" y="4948"/>
                  </a:lnTo>
                  <a:lnTo>
                    <a:pt x="188089" y="2806"/>
                  </a:lnTo>
                  <a:lnTo>
                    <a:pt x="178094" y="1208"/>
                  </a:lnTo>
                  <a:lnTo>
                    <a:pt x="167113" y="200"/>
                  </a:lnTo>
                  <a:lnTo>
                    <a:pt x="155302" y="0"/>
                  </a:lnTo>
                  <a:lnTo>
                    <a:pt x="142848" y="656"/>
                  </a:lnTo>
                  <a:lnTo>
                    <a:pt x="130083" y="2067"/>
                  </a:lnTo>
                  <a:lnTo>
                    <a:pt x="117450" y="4080"/>
                  </a:lnTo>
                  <a:lnTo>
                    <a:pt x="105186" y="6551"/>
                  </a:lnTo>
                  <a:lnTo>
                    <a:pt x="93497" y="9684"/>
                  </a:lnTo>
                  <a:lnTo>
                    <a:pt x="82639" y="13997"/>
                  </a:lnTo>
                  <a:lnTo>
                    <a:pt x="72669" y="19674"/>
                  </a:lnTo>
                  <a:lnTo>
                    <a:pt x="63482" y="26436"/>
                  </a:lnTo>
                  <a:lnTo>
                    <a:pt x="54916" y="33738"/>
                  </a:lnTo>
                  <a:lnTo>
                    <a:pt x="46820" y="41209"/>
                  </a:lnTo>
                  <a:lnTo>
                    <a:pt x="39229" y="48834"/>
                  </a:lnTo>
                  <a:lnTo>
                    <a:pt x="32349" y="56858"/>
                  </a:lnTo>
                  <a:lnTo>
                    <a:pt x="26238" y="65402"/>
                  </a:lnTo>
                  <a:lnTo>
                    <a:pt x="20811" y="74445"/>
                  </a:lnTo>
                  <a:lnTo>
                    <a:pt x="15931" y="83901"/>
                  </a:lnTo>
                  <a:lnTo>
                    <a:pt x="11468" y="93679"/>
                  </a:lnTo>
                  <a:lnTo>
                    <a:pt x="7469" y="103856"/>
                  </a:lnTo>
                  <a:lnTo>
                    <a:pt x="4156" y="114674"/>
                  </a:lnTo>
                  <a:lnTo>
                    <a:pt x="1602" y="126206"/>
                  </a:lnTo>
                  <a:lnTo>
                    <a:pt x="56" y="138222"/>
                  </a:lnTo>
                  <a:lnTo>
                    <a:pt x="0" y="150287"/>
                  </a:lnTo>
                  <a:lnTo>
                    <a:pt x="1564" y="162135"/>
                  </a:lnTo>
                  <a:lnTo>
                    <a:pt x="4734" y="173360"/>
                  </a:lnTo>
                  <a:lnTo>
                    <a:pt x="9528" y="183366"/>
                  </a:lnTo>
                  <a:lnTo>
                    <a:pt x="15790" y="191944"/>
                  </a:lnTo>
                  <a:lnTo>
                    <a:pt x="23247" y="199211"/>
                  </a:lnTo>
                  <a:lnTo>
                    <a:pt x="31615" y="205416"/>
                  </a:lnTo>
                  <a:lnTo>
                    <a:pt x="40655" y="210813"/>
                  </a:lnTo>
                  <a:lnTo>
                    <a:pt x="50504" y="215457"/>
                  </a:lnTo>
                  <a:lnTo>
                    <a:pt x="61632" y="219213"/>
                  </a:lnTo>
                  <a:lnTo>
                    <a:pt x="74190" y="222086"/>
                  </a:lnTo>
                  <a:lnTo>
                    <a:pt x="87879" y="224527"/>
                  </a:lnTo>
                  <a:lnTo>
                    <a:pt x="102139" y="227312"/>
                  </a:lnTo>
                  <a:lnTo>
                    <a:pt x="116578" y="230854"/>
                  </a:lnTo>
                  <a:lnTo>
                    <a:pt x="130849" y="235048"/>
                  </a:lnTo>
                  <a:lnTo>
                    <a:pt x="144578" y="239481"/>
                  </a:lnTo>
                  <a:lnTo>
                    <a:pt x="157618" y="243880"/>
                  </a:lnTo>
                  <a:lnTo>
                    <a:pt x="169848" y="248460"/>
                  </a:lnTo>
                  <a:lnTo>
                    <a:pt x="181076" y="253819"/>
                  </a:lnTo>
                  <a:lnTo>
                    <a:pt x="191299" y="260248"/>
                  </a:lnTo>
                  <a:lnTo>
                    <a:pt x="200658" y="268041"/>
                  </a:lnTo>
                  <a:lnTo>
                    <a:pt x="209339" y="277639"/>
                  </a:lnTo>
                  <a:lnTo>
                    <a:pt x="217517" y="289099"/>
                  </a:lnTo>
                  <a:lnTo>
                    <a:pt x="225333" y="302017"/>
                  </a:lnTo>
                  <a:lnTo>
                    <a:pt x="232896" y="315744"/>
                  </a:lnTo>
                  <a:lnTo>
                    <a:pt x="240275" y="329828"/>
                  </a:lnTo>
                  <a:lnTo>
                    <a:pt x="247197" y="344196"/>
                  </a:lnTo>
                  <a:lnTo>
                    <a:pt x="253087" y="359054"/>
                  </a:lnTo>
                  <a:lnTo>
                    <a:pt x="257707" y="374488"/>
                  </a:lnTo>
                  <a:lnTo>
                    <a:pt x="260978" y="390293"/>
                  </a:lnTo>
                  <a:lnTo>
                    <a:pt x="262805" y="406063"/>
                  </a:lnTo>
                  <a:lnTo>
                    <a:pt x="263293" y="421559"/>
                  </a:lnTo>
                  <a:lnTo>
                    <a:pt x="262672" y="436560"/>
                  </a:lnTo>
                  <a:lnTo>
                    <a:pt x="261201" y="450786"/>
                  </a:lnTo>
                  <a:lnTo>
                    <a:pt x="259101" y="464164"/>
                  </a:lnTo>
                  <a:lnTo>
                    <a:pt x="256389" y="476622"/>
                  </a:lnTo>
                  <a:lnTo>
                    <a:pt x="252891" y="488003"/>
                  </a:lnTo>
                  <a:lnTo>
                    <a:pt x="248566" y="498330"/>
                  </a:lnTo>
                  <a:lnTo>
                    <a:pt x="243187" y="507757"/>
                  </a:lnTo>
                  <a:lnTo>
                    <a:pt x="236287" y="516485"/>
                  </a:lnTo>
                  <a:lnTo>
                    <a:pt x="227755" y="524689"/>
                  </a:lnTo>
                  <a:lnTo>
                    <a:pt x="217940" y="532354"/>
                  </a:lnTo>
                  <a:lnTo>
                    <a:pt x="207442" y="539283"/>
                  </a:lnTo>
                  <a:lnTo>
                    <a:pt x="196676" y="545416"/>
                  </a:lnTo>
                  <a:lnTo>
                    <a:pt x="185686" y="550519"/>
                  </a:lnTo>
                  <a:lnTo>
                    <a:pt x="174250" y="554116"/>
                  </a:lnTo>
                  <a:lnTo>
                    <a:pt x="162266" y="556083"/>
                  </a:lnTo>
                  <a:lnTo>
                    <a:pt x="149931" y="556438"/>
                  </a:lnTo>
                  <a:lnTo>
                    <a:pt x="137644" y="555163"/>
                  </a:lnTo>
                  <a:lnTo>
                    <a:pt x="125634" y="552417"/>
                  </a:lnTo>
                  <a:lnTo>
                    <a:pt x="113959" y="548473"/>
                  </a:lnTo>
                  <a:lnTo>
                    <a:pt x="102586" y="543618"/>
                  </a:lnTo>
                  <a:lnTo>
                    <a:pt x="91463" y="538102"/>
                  </a:lnTo>
                  <a:lnTo>
                    <a:pt x="80792" y="532231"/>
                  </a:lnTo>
                  <a:lnTo>
                    <a:pt x="69879" y="525691"/>
                  </a:lnTo>
                  <a:lnTo>
                    <a:pt x="56644" y="516795"/>
                  </a:lnTo>
                  <a:lnTo>
                    <a:pt x="37488" y="502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143263" y="5938730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2867" y="14603"/>
                  </a:lnTo>
                  <a:lnTo>
                    <a:pt x="5009" y="27874"/>
                  </a:lnTo>
                  <a:lnTo>
                    <a:pt x="6616" y="41079"/>
                  </a:lnTo>
                  <a:lnTo>
                    <a:pt x="7970" y="54594"/>
                  </a:lnTo>
                  <a:lnTo>
                    <a:pt x="9466" y="68750"/>
                  </a:lnTo>
                  <a:lnTo>
                    <a:pt x="11313" y="83653"/>
                  </a:lnTo>
                  <a:lnTo>
                    <a:pt x="13379" y="99072"/>
                  </a:lnTo>
                  <a:lnTo>
                    <a:pt x="15312" y="114569"/>
                  </a:lnTo>
                  <a:lnTo>
                    <a:pt x="16908" y="129867"/>
                  </a:lnTo>
                  <a:lnTo>
                    <a:pt x="18135" y="144471"/>
                  </a:lnTo>
                  <a:lnTo>
                    <a:pt x="19165" y="159131"/>
                  </a:lnTo>
                  <a:lnTo>
                    <a:pt x="20087" y="176248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153791" y="5812389"/>
              <a:ext cx="1" cy="42114"/>
            </a:xfrm>
            <a:custGeom>
              <a:avLst/>
              <a:gdLst/>
              <a:ahLst/>
              <a:cxnLst/>
              <a:rect l="0" t="0" r="0" b="0"/>
              <a:pathLst>
                <a:path w="1" h="42114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153791" y="5919385"/>
              <a:ext cx="219577" cy="577357"/>
            </a:xfrm>
            <a:custGeom>
              <a:avLst/>
              <a:gdLst/>
              <a:ahLst/>
              <a:cxnLst/>
              <a:rect l="0" t="0" r="0" b="0"/>
              <a:pathLst>
                <a:path w="219577" h="577357">
                  <a:moveTo>
                    <a:pt x="189513" y="103573"/>
                  </a:moveTo>
                  <a:lnTo>
                    <a:pt x="189446" y="89038"/>
                  </a:lnTo>
                  <a:lnTo>
                    <a:pt x="188806" y="76407"/>
                  </a:lnTo>
                  <a:lnTo>
                    <a:pt x="187505" y="64507"/>
                  </a:lnTo>
                  <a:lnTo>
                    <a:pt x="185472" y="53198"/>
                  </a:lnTo>
                  <a:lnTo>
                    <a:pt x="182508" y="42654"/>
                  </a:lnTo>
                  <a:lnTo>
                    <a:pt x="178583" y="32924"/>
                  </a:lnTo>
                  <a:lnTo>
                    <a:pt x="173661" y="24080"/>
                  </a:lnTo>
                  <a:lnTo>
                    <a:pt x="167609" y="16283"/>
                  </a:lnTo>
                  <a:lnTo>
                    <a:pt x="160465" y="9533"/>
                  </a:lnTo>
                  <a:lnTo>
                    <a:pt x="152397" y="4169"/>
                  </a:lnTo>
                  <a:lnTo>
                    <a:pt x="143611" y="922"/>
                  </a:lnTo>
                  <a:lnTo>
                    <a:pt x="134301" y="0"/>
                  </a:lnTo>
                  <a:lnTo>
                    <a:pt x="124779" y="1160"/>
                  </a:lnTo>
                  <a:lnTo>
                    <a:pt x="115467" y="3990"/>
                  </a:lnTo>
                  <a:lnTo>
                    <a:pt x="106586" y="8084"/>
                  </a:lnTo>
                  <a:lnTo>
                    <a:pt x="98488" y="13424"/>
                  </a:lnTo>
                  <a:lnTo>
                    <a:pt x="91727" y="20356"/>
                  </a:lnTo>
                  <a:lnTo>
                    <a:pt x="86478" y="28941"/>
                  </a:lnTo>
                  <a:lnTo>
                    <a:pt x="82598" y="38976"/>
                  </a:lnTo>
                  <a:lnTo>
                    <a:pt x="79819" y="50161"/>
                  </a:lnTo>
                  <a:lnTo>
                    <a:pt x="77881" y="62201"/>
                  </a:lnTo>
                  <a:lnTo>
                    <a:pt x="76881" y="74691"/>
                  </a:lnTo>
                  <a:lnTo>
                    <a:pt x="77258" y="87142"/>
                  </a:lnTo>
                  <a:lnTo>
                    <a:pt x="79140" y="99285"/>
                  </a:lnTo>
                  <a:lnTo>
                    <a:pt x="82369" y="110896"/>
                  </a:lnTo>
                  <a:lnTo>
                    <a:pt x="86678" y="121699"/>
                  </a:lnTo>
                  <a:lnTo>
                    <a:pt x="91804" y="131620"/>
                  </a:lnTo>
                  <a:lnTo>
                    <a:pt x="97685" y="140266"/>
                  </a:lnTo>
                  <a:lnTo>
                    <a:pt x="104457" y="146871"/>
                  </a:lnTo>
                  <a:lnTo>
                    <a:pt x="112117" y="151192"/>
                  </a:lnTo>
                  <a:lnTo>
                    <a:pt x="120378" y="153127"/>
                  </a:lnTo>
                  <a:lnTo>
                    <a:pt x="128769" y="152464"/>
                  </a:lnTo>
                  <a:lnTo>
                    <a:pt x="137000" y="149352"/>
                  </a:lnTo>
                  <a:lnTo>
                    <a:pt x="144815" y="144196"/>
                  </a:lnTo>
                  <a:lnTo>
                    <a:pt x="151910" y="137464"/>
                  </a:lnTo>
                  <a:lnTo>
                    <a:pt x="158214" y="129607"/>
                  </a:lnTo>
                  <a:lnTo>
                    <a:pt x="164363" y="122191"/>
                  </a:lnTo>
                  <a:lnTo>
                    <a:pt x="171105" y="118809"/>
                  </a:lnTo>
                  <a:lnTo>
                    <a:pt x="177721" y="121109"/>
                  </a:lnTo>
                  <a:lnTo>
                    <a:pt x="183318" y="127281"/>
                  </a:lnTo>
                  <a:lnTo>
                    <a:pt x="187861" y="136294"/>
                  </a:lnTo>
                  <a:lnTo>
                    <a:pt x="191383" y="147960"/>
                  </a:lnTo>
                  <a:lnTo>
                    <a:pt x="194002" y="161996"/>
                  </a:lnTo>
                  <a:lnTo>
                    <a:pt x="196054" y="177478"/>
                  </a:lnTo>
                  <a:lnTo>
                    <a:pt x="198024" y="193024"/>
                  </a:lnTo>
                  <a:lnTo>
                    <a:pt x="200192" y="207858"/>
                  </a:lnTo>
                  <a:lnTo>
                    <a:pt x="202644" y="222087"/>
                  </a:lnTo>
                  <a:lnTo>
                    <a:pt x="205367" y="236397"/>
                  </a:lnTo>
                  <a:lnTo>
                    <a:pt x="208306" y="251207"/>
                  </a:lnTo>
                  <a:lnTo>
                    <a:pt x="211246" y="266461"/>
                  </a:lnTo>
                  <a:lnTo>
                    <a:pt x="213832" y="281796"/>
                  </a:lnTo>
                  <a:lnTo>
                    <a:pt x="215900" y="296972"/>
                  </a:lnTo>
                  <a:lnTo>
                    <a:pt x="217457" y="311912"/>
                  </a:lnTo>
                  <a:lnTo>
                    <a:pt x="218583" y="326623"/>
                  </a:lnTo>
                  <a:lnTo>
                    <a:pt x="219370" y="341136"/>
                  </a:lnTo>
                  <a:lnTo>
                    <a:pt x="219576" y="355169"/>
                  </a:lnTo>
                  <a:lnTo>
                    <a:pt x="218658" y="368147"/>
                  </a:lnTo>
                  <a:lnTo>
                    <a:pt x="216405" y="379840"/>
                  </a:lnTo>
                  <a:lnTo>
                    <a:pt x="212756" y="390337"/>
                  </a:lnTo>
                  <a:lnTo>
                    <a:pt x="207632" y="399856"/>
                  </a:lnTo>
                  <a:lnTo>
                    <a:pt x="201146" y="408627"/>
                  </a:lnTo>
                  <a:lnTo>
                    <a:pt x="193537" y="416689"/>
                  </a:lnTo>
                  <a:lnTo>
                    <a:pt x="185067" y="423892"/>
                  </a:lnTo>
                  <a:lnTo>
                    <a:pt x="175971" y="430229"/>
                  </a:lnTo>
                  <a:lnTo>
                    <a:pt x="166595" y="435978"/>
                  </a:lnTo>
                  <a:lnTo>
                    <a:pt x="157381" y="441606"/>
                  </a:lnTo>
                  <a:lnTo>
                    <a:pt x="148548" y="447396"/>
                  </a:lnTo>
                  <a:lnTo>
                    <a:pt x="139803" y="453438"/>
                  </a:lnTo>
                  <a:lnTo>
                    <a:pt x="130479" y="459727"/>
                  </a:lnTo>
                  <a:lnTo>
                    <a:pt x="120241" y="466224"/>
                  </a:lnTo>
                  <a:lnTo>
                    <a:pt x="109245" y="473045"/>
                  </a:lnTo>
                  <a:lnTo>
                    <a:pt x="97937" y="480456"/>
                  </a:lnTo>
                  <a:lnTo>
                    <a:pt x="86629" y="488548"/>
                  </a:lnTo>
                  <a:lnTo>
                    <a:pt x="75613" y="497101"/>
                  </a:lnTo>
                  <a:lnTo>
                    <a:pt x="65223" y="505687"/>
                  </a:lnTo>
                  <a:lnTo>
                    <a:pt x="55573" y="514059"/>
                  </a:lnTo>
                  <a:lnTo>
                    <a:pt x="46603" y="522307"/>
                  </a:lnTo>
                  <a:lnTo>
                    <a:pt x="38184" y="530758"/>
                  </a:lnTo>
                  <a:lnTo>
                    <a:pt x="30193" y="539578"/>
                  </a:lnTo>
                  <a:lnTo>
                    <a:pt x="22815" y="548332"/>
                  </a:lnTo>
                  <a:lnTo>
                    <a:pt x="15826" y="556924"/>
                  </a:lnTo>
                  <a:lnTo>
                    <a:pt x="8609" y="566112"/>
                  </a:lnTo>
                  <a:lnTo>
                    <a:pt x="0" y="5773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399674" y="5961567"/>
              <a:ext cx="133144" cy="178561"/>
            </a:xfrm>
            <a:custGeom>
              <a:avLst/>
              <a:gdLst/>
              <a:ahLst/>
              <a:cxnLst/>
              <a:rect l="0" t="0" r="0" b="0"/>
              <a:pathLst>
                <a:path w="133144" h="178561">
                  <a:moveTo>
                    <a:pt x="17330" y="50863"/>
                  </a:moveTo>
                  <a:lnTo>
                    <a:pt x="20196" y="59731"/>
                  </a:lnTo>
                  <a:lnTo>
                    <a:pt x="22339" y="68718"/>
                  </a:lnTo>
                  <a:lnTo>
                    <a:pt x="23946" y="78713"/>
                  </a:lnTo>
                  <a:lnTo>
                    <a:pt x="25299" y="89694"/>
                  </a:lnTo>
                  <a:lnTo>
                    <a:pt x="26796" y="101505"/>
                  </a:lnTo>
                  <a:lnTo>
                    <a:pt x="28647" y="113964"/>
                  </a:lnTo>
                  <a:lnTo>
                    <a:pt x="30887" y="126902"/>
                  </a:lnTo>
                  <a:lnTo>
                    <a:pt x="33468" y="140183"/>
                  </a:lnTo>
                  <a:lnTo>
                    <a:pt x="36282" y="153674"/>
                  </a:lnTo>
                  <a:lnTo>
                    <a:pt x="38010" y="166183"/>
                  </a:lnTo>
                  <a:lnTo>
                    <a:pt x="36959" y="175018"/>
                  </a:lnTo>
                  <a:lnTo>
                    <a:pt x="33672" y="178560"/>
                  </a:lnTo>
                  <a:lnTo>
                    <a:pt x="29338" y="177242"/>
                  </a:lnTo>
                  <a:lnTo>
                    <a:pt x="24732" y="172135"/>
                  </a:lnTo>
                  <a:lnTo>
                    <a:pt x="20209" y="164265"/>
                  </a:lnTo>
                  <a:lnTo>
                    <a:pt x="15880" y="154442"/>
                  </a:lnTo>
                  <a:lnTo>
                    <a:pt x="11758" y="143264"/>
                  </a:lnTo>
                  <a:lnTo>
                    <a:pt x="7975" y="131158"/>
                  </a:lnTo>
                  <a:lnTo>
                    <a:pt x="4798" y="118419"/>
                  </a:lnTo>
                  <a:lnTo>
                    <a:pt x="2328" y="105258"/>
                  </a:lnTo>
                  <a:lnTo>
                    <a:pt x="667" y="91977"/>
                  </a:lnTo>
                  <a:lnTo>
                    <a:pt x="0" y="78978"/>
                  </a:lnTo>
                  <a:lnTo>
                    <a:pt x="335" y="66460"/>
                  </a:lnTo>
                  <a:lnTo>
                    <a:pt x="1696" y="54594"/>
                  </a:lnTo>
                  <a:lnTo>
                    <a:pt x="4205" y="43618"/>
                  </a:lnTo>
                  <a:lnTo>
                    <a:pt x="7822" y="33572"/>
                  </a:lnTo>
                  <a:lnTo>
                    <a:pt x="12538" y="24502"/>
                  </a:lnTo>
                  <a:lnTo>
                    <a:pt x="18453" y="16548"/>
                  </a:lnTo>
                  <a:lnTo>
                    <a:pt x="25506" y="9690"/>
                  </a:lnTo>
                  <a:lnTo>
                    <a:pt x="33512" y="4253"/>
                  </a:lnTo>
                  <a:lnTo>
                    <a:pt x="42256" y="955"/>
                  </a:lnTo>
                  <a:lnTo>
                    <a:pt x="51540" y="0"/>
                  </a:lnTo>
                  <a:lnTo>
                    <a:pt x="61044" y="1137"/>
                  </a:lnTo>
                  <a:lnTo>
                    <a:pt x="70343" y="3952"/>
                  </a:lnTo>
                  <a:lnTo>
                    <a:pt x="79226" y="8037"/>
                  </a:lnTo>
                  <a:lnTo>
                    <a:pt x="87664" y="13370"/>
                  </a:lnTo>
                  <a:lnTo>
                    <a:pt x="95717" y="20296"/>
                  </a:lnTo>
                  <a:lnTo>
                    <a:pt x="103461" y="28879"/>
                  </a:lnTo>
                  <a:lnTo>
                    <a:pt x="110646" y="38912"/>
                  </a:lnTo>
                  <a:lnTo>
                    <a:pt x="116719" y="50095"/>
                  </a:lnTo>
                  <a:lnTo>
                    <a:pt x="121472" y="62139"/>
                  </a:lnTo>
                  <a:lnTo>
                    <a:pt x="125002" y="74802"/>
                  </a:lnTo>
                  <a:lnTo>
                    <a:pt x="127537" y="87900"/>
                  </a:lnTo>
                  <a:lnTo>
                    <a:pt x="129318" y="101288"/>
                  </a:lnTo>
                  <a:lnTo>
                    <a:pt x="130552" y="114454"/>
                  </a:lnTo>
                  <a:lnTo>
                    <a:pt x="131531" y="127919"/>
                  </a:lnTo>
                  <a:lnTo>
                    <a:pt x="132345" y="143980"/>
                  </a:lnTo>
                  <a:lnTo>
                    <a:pt x="133143" y="1666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600088" y="5956546"/>
              <a:ext cx="174886" cy="184702"/>
            </a:xfrm>
            <a:custGeom>
              <a:avLst/>
              <a:gdLst/>
              <a:ahLst/>
              <a:cxnLst/>
              <a:rect l="0" t="0" r="0" b="0"/>
              <a:pathLst>
                <a:path w="174886" h="184702">
                  <a:moveTo>
                    <a:pt x="90657" y="108526"/>
                  </a:moveTo>
                  <a:lnTo>
                    <a:pt x="90590" y="96724"/>
                  </a:lnTo>
                  <a:lnTo>
                    <a:pt x="89949" y="84955"/>
                  </a:lnTo>
                  <a:lnTo>
                    <a:pt x="88648" y="72069"/>
                  </a:lnTo>
                  <a:lnTo>
                    <a:pt x="86616" y="58394"/>
                  </a:lnTo>
                  <a:lnTo>
                    <a:pt x="83651" y="44715"/>
                  </a:lnTo>
                  <a:lnTo>
                    <a:pt x="79722" y="31517"/>
                  </a:lnTo>
                  <a:lnTo>
                    <a:pt x="74627" y="19583"/>
                  </a:lnTo>
                  <a:lnTo>
                    <a:pt x="67927" y="10098"/>
                  </a:lnTo>
                  <a:lnTo>
                    <a:pt x="59543" y="3486"/>
                  </a:lnTo>
                  <a:lnTo>
                    <a:pt x="50168" y="0"/>
                  </a:lnTo>
                  <a:lnTo>
                    <a:pt x="41031" y="65"/>
                  </a:lnTo>
                  <a:lnTo>
                    <a:pt x="32819" y="3553"/>
                  </a:lnTo>
                  <a:lnTo>
                    <a:pt x="25683" y="9925"/>
                  </a:lnTo>
                  <a:lnTo>
                    <a:pt x="19508" y="18536"/>
                  </a:lnTo>
                  <a:lnTo>
                    <a:pt x="14103" y="28799"/>
                  </a:lnTo>
                  <a:lnTo>
                    <a:pt x="9438" y="40242"/>
                  </a:lnTo>
                  <a:lnTo>
                    <a:pt x="5662" y="52512"/>
                  </a:lnTo>
                  <a:lnTo>
                    <a:pt x="2786" y="65348"/>
                  </a:lnTo>
                  <a:lnTo>
                    <a:pt x="851" y="78405"/>
                  </a:lnTo>
                  <a:lnTo>
                    <a:pt x="0" y="91252"/>
                  </a:lnTo>
                  <a:lnTo>
                    <a:pt x="212" y="103673"/>
                  </a:lnTo>
                  <a:lnTo>
                    <a:pt x="1490" y="115641"/>
                  </a:lnTo>
                  <a:lnTo>
                    <a:pt x="3943" y="127220"/>
                  </a:lnTo>
                  <a:lnTo>
                    <a:pt x="7524" y="138474"/>
                  </a:lnTo>
                  <a:lnTo>
                    <a:pt x="12215" y="148830"/>
                  </a:lnTo>
                  <a:lnTo>
                    <a:pt x="18113" y="157121"/>
                  </a:lnTo>
                  <a:lnTo>
                    <a:pt x="25146" y="162871"/>
                  </a:lnTo>
                  <a:lnTo>
                    <a:pt x="32799" y="165916"/>
                  </a:lnTo>
                  <a:lnTo>
                    <a:pt x="40242" y="166073"/>
                  </a:lnTo>
                  <a:lnTo>
                    <a:pt x="47021" y="163545"/>
                  </a:lnTo>
                  <a:lnTo>
                    <a:pt x="53044" y="158800"/>
                  </a:lnTo>
                  <a:lnTo>
                    <a:pt x="58398" y="152351"/>
                  </a:lnTo>
                  <a:lnTo>
                    <a:pt x="63216" y="144649"/>
                  </a:lnTo>
                  <a:lnTo>
                    <a:pt x="67469" y="135890"/>
                  </a:lnTo>
                  <a:lnTo>
                    <a:pt x="70961" y="126035"/>
                  </a:lnTo>
                  <a:lnTo>
                    <a:pt x="73648" y="115147"/>
                  </a:lnTo>
                  <a:lnTo>
                    <a:pt x="75625" y="103397"/>
                  </a:lnTo>
                  <a:lnTo>
                    <a:pt x="77035" y="90977"/>
                  </a:lnTo>
                  <a:lnTo>
                    <a:pt x="78022" y="78152"/>
                  </a:lnTo>
                  <a:lnTo>
                    <a:pt x="78743" y="68161"/>
                  </a:lnTo>
                  <a:lnTo>
                    <a:pt x="79449" y="65144"/>
                  </a:lnTo>
                  <a:lnTo>
                    <a:pt x="80441" y="68175"/>
                  </a:lnTo>
                  <a:lnTo>
                    <a:pt x="81900" y="75269"/>
                  </a:lnTo>
                  <a:lnTo>
                    <a:pt x="83847" y="84921"/>
                  </a:lnTo>
                  <a:lnTo>
                    <a:pt x="86215" y="96165"/>
                  </a:lnTo>
                  <a:lnTo>
                    <a:pt x="88918" y="108403"/>
                  </a:lnTo>
                  <a:lnTo>
                    <a:pt x="92035" y="121105"/>
                  </a:lnTo>
                  <a:lnTo>
                    <a:pt x="95804" y="133736"/>
                  </a:lnTo>
                  <a:lnTo>
                    <a:pt x="100311" y="146009"/>
                  </a:lnTo>
                  <a:lnTo>
                    <a:pt x="105812" y="157375"/>
                  </a:lnTo>
                  <a:lnTo>
                    <a:pt x="112794" y="166955"/>
                  </a:lnTo>
                  <a:lnTo>
                    <a:pt x="121370" y="174430"/>
                  </a:lnTo>
                  <a:lnTo>
                    <a:pt x="130946" y="179787"/>
                  </a:lnTo>
                  <a:lnTo>
                    <a:pt x="141438" y="183477"/>
                  </a:lnTo>
                  <a:lnTo>
                    <a:pt x="154887" y="184701"/>
                  </a:lnTo>
                  <a:lnTo>
                    <a:pt x="174885" y="1822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743387" y="5654461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72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17"/>
                  </a:lnTo>
                  <a:lnTo>
                    <a:pt x="3727" y="111252"/>
                  </a:lnTo>
                  <a:lnTo>
                    <a:pt x="5375" y="127372"/>
                  </a:lnTo>
                  <a:lnTo>
                    <a:pt x="6783" y="143687"/>
                  </a:lnTo>
                  <a:lnTo>
                    <a:pt x="8048" y="160102"/>
                  </a:lnTo>
                  <a:lnTo>
                    <a:pt x="9505" y="176288"/>
                  </a:lnTo>
                  <a:lnTo>
                    <a:pt x="11332" y="192070"/>
                  </a:lnTo>
                  <a:lnTo>
                    <a:pt x="13389" y="207434"/>
                  </a:lnTo>
                  <a:lnTo>
                    <a:pt x="15317" y="222437"/>
                  </a:lnTo>
                  <a:lnTo>
                    <a:pt x="16911" y="237160"/>
                  </a:lnTo>
                  <a:lnTo>
                    <a:pt x="18133" y="251674"/>
                  </a:lnTo>
                  <a:lnTo>
                    <a:pt x="19029" y="266039"/>
                  </a:lnTo>
                  <a:lnTo>
                    <a:pt x="19666" y="280300"/>
                  </a:lnTo>
                  <a:lnTo>
                    <a:pt x="20110" y="294489"/>
                  </a:lnTo>
                  <a:lnTo>
                    <a:pt x="20416" y="308629"/>
                  </a:lnTo>
                  <a:lnTo>
                    <a:pt x="20630" y="322735"/>
                  </a:lnTo>
                  <a:lnTo>
                    <a:pt x="20944" y="336819"/>
                  </a:lnTo>
                  <a:lnTo>
                    <a:pt x="21688" y="350888"/>
                  </a:lnTo>
                  <a:lnTo>
                    <a:pt x="23001" y="364942"/>
                  </a:lnTo>
                  <a:lnTo>
                    <a:pt x="24706" y="378956"/>
                  </a:lnTo>
                  <a:lnTo>
                    <a:pt x="26566" y="394571"/>
                  </a:lnTo>
                  <a:lnTo>
                    <a:pt x="28748" y="416512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617045" y="5822917"/>
              <a:ext cx="242157" cy="73700"/>
            </a:xfrm>
            <a:custGeom>
              <a:avLst/>
              <a:gdLst/>
              <a:ahLst/>
              <a:cxnLst/>
              <a:rect l="0" t="0" r="0" b="0"/>
              <a:pathLst>
                <a:path w="242157" h="73700">
                  <a:moveTo>
                    <a:pt x="242156" y="0"/>
                  </a:moveTo>
                  <a:lnTo>
                    <a:pt x="227621" y="67"/>
                  </a:lnTo>
                  <a:lnTo>
                    <a:pt x="214990" y="707"/>
                  </a:lnTo>
                  <a:lnTo>
                    <a:pt x="203080" y="2004"/>
                  </a:lnTo>
                  <a:lnTo>
                    <a:pt x="191426" y="3863"/>
                  </a:lnTo>
                  <a:lnTo>
                    <a:pt x="179585" y="6179"/>
                  </a:lnTo>
                  <a:lnTo>
                    <a:pt x="167341" y="8846"/>
                  </a:lnTo>
                  <a:lnTo>
                    <a:pt x="154499" y="11770"/>
                  </a:lnTo>
                  <a:lnTo>
                    <a:pt x="140813" y="14877"/>
                  </a:lnTo>
                  <a:lnTo>
                    <a:pt x="126235" y="18117"/>
                  </a:lnTo>
                  <a:lnTo>
                    <a:pt x="111038" y="21613"/>
                  </a:lnTo>
                  <a:lnTo>
                    <a:pt x="95691" y="25646"/>
                  </a:lnTo>
                  <a:lnTo>
                    <a:pt x="80491" y="30325"/>
                  </a:lnTo>
                  <a:lnTo>
                    <a:pt x="65863" y="35604"/>
                  </a:lnTo>
                  <a:lnTo>
                    <a:pt x="52419" y="41372"/>
                  </a:lnTo>
                  <a:lnTo>
                    <a:pt x="40390" y="47503"/>
                  </a:lnTo>
                  <a:lnTo>
                    <a:pt x="29959" y="53592"/>
                  </a:lnTo>
                  <a:lnTo>
                    <a:pt x="20426" y="59558"/>
                  </a:lnTo>
                  <a:lnTo>
                    <a:pt x="10955" y="659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848672" y="5907145"/>
              <a:ext cx="96364" cy="165324"/>
            </a:xfrm>
            <a:custGeom>
              <a:avLst/>
              <a:gdLst/>
              <a:ahLst/>
              <a:cxnLst/>
              <a:rect l="0" t="0" r="0" b="0"/>
              <a:pathLst>
                <a:path w="96364" h="165324">
                  <a:moveTo>
                    <a:pt x="0" y="10528"/>
                  </a:moveTo>
                  <a:lnTo>
                    <a:pt x="0" y="22330"/>
                  </a:lnTo>
                  <a:lnTo>
                    <a:pt x="0" y="34099"/>
                  </a:lnTo>
                  <a:lnTo>
                    <a:pt x="5" y="46985"/>
                  </a:lnTo>
                  <a:lnTo>
                    <a:pt x="177" y="60660"/>
                  </a:lnTo>
                  <a:lnTo>
                    <a:pt x="826" y="74340"/>
                  </a:lnTo>
                  <a:lnTo>
                    <a:pt x="2079" y="87556"/>
                  </a:lnTo>
                  <a:lnTo>
                    <a:pt x="3905" y="100181"/>
                  </a:lnTo>
                  <a:lnTo>
                    <a:pt x="6201" y="112260"/>
                  </a:lnTo>
                  <a:lnTo>
                    <a:pt x="8866" y="123889"/>
                  </a:lnTo>
                  <a:lnTo>
                    <a:pt x="12130" y="134850"/>
                  </a:lnTo>
                  <a:lnTo>
                    <a:pt x="16531" y="144619"/>
                  </a:lnTo>
                  <a:lnTo>
                    <a:pt x="22267" y="152994"/>
                  </a:lnTo>
                  <a:lnTo>
                    <a:pt x="29069" y="159603"/>
                  </a:lnTo>
                  <a:lnTo>
                    <a:pt x="36398" y="163762"/>
                  </a:lnTo>
                  <a:lnTo>
                    <a:pt x="43882" y="165323"/>
                  </a:lnTo>
                  <a:lnTo>
                    <a:pt x="51346" y="164269"/>
                  </a:lnTo>
                  <a:lnTo>
                    <a:pt x="58730" y="160453"/>
                  </a:lnTo>
                  <a:lnTo>
                    <a:pt x="66022" y="154073"/>
                  </a:lnTo>
                  <a:lnTo>
                    <a:pt x="73070" y="145571"/>
                  </a:lnTo>
                  <a:lnTo>
                    <a:pt x="79583" y="135440"/>
                  </a:lnTo>
                  <a:lnTo>
                    <a:pt x="85439" y="124119"/>
                  </a:lnTo>
                  <a:lnTo>
                    <a:pt x="90355" y="112115"/>
                  </a:lnTo>
                  <a:lnTo>
                    <a:pt x="93827" y="99992"/>
                  </a:lnTo>
                  <a:lnTo>
                    <a:pt x="95720" y="88060"/>
                  </a:lnTo>
                  <a:lnTo>
                    <a:pt x="96363" y="76252"/>
                  </a:lnTo>
                  <a:lnTo>
                    <a:pt x="96348" y="64251"/>
                  </a:lnTo>
                  <a:lnTo>
                    <a:pt x="96083" y="51895"/>
                  </a:lnTo>
                  <a:lnTo>
                    <a:pt x="95773" y="39769"/>
                  </a:lnTo>
                  <a:lnTo>
                    <a:pt x="95466" y="27933"/>
                  </a:lnTo>
                  <a:lnTo>
                    <a:pt x="95143" y="1534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010072" y="5833445"/>
              <a:ext cx="80756" cy="219895"/>
            </a:xfrm>
            <a:custGeom>
              <a:avLst/>
              <a:gdLst/>
              <a:ahLst/>
              <a:cxnLst/>
              <a:rect l="0" t="0" r="0" b="0"/>
              <a:pathLst>
                <a:path w="80756" h="219895">
                  <a:moveTo>
                    <a:pt x="7056" y="136871"/>
                  </a:moveTo>
                  <a:lnTo>
                    <a:pt x="9990" y="148606"/>
                  </a:lnTo>
                  <a:lnTo>
                    <a:pt x="12772" y="159735"/>
                  </a:lnTo>
                  <a:lnTo>
                    <a:pt x="15672" y="171333"/>
                  </a:lnTo>
                  <a:lnTo>
                    <a:pt x="18712" y="183494"/>
                  </a:lnTo>
                  <a:lnTo>
                    <a:pt x="21877" y="196155"/>
                  </a:lnTo>
                  <a:lnTo>
                    <a:pt x="25106" y="209103"/>
                  </a:lnTo>
                  <a:lnTo>
                    <a:pt x="27153" y="218471"/>
                  </a:lnTo>
                  <a:lnTo>
                    <a:pt x="26834" y="219894"/>
                  </a:lnTo>
                  <a:lnTo>
                    <a:pt x="25122" y="215565"/>
                  </a:lnTo>
                  <a:lnTo>
                    <a:pt x="22691" y="208071"/>
                  </a:lnTo>
                  <a:lnTo>
                    <a:pt x="19855" y="198971"/>
                  </a:lnTo>
                  <a:lnTo>
                    <a:pt x="16775" y="188923"/>
                  </a:lnTo>
                  <a:lnTo>
                    <a:pt x="13543" y="178032"/>
                  </a:lnTo>
                  <a:lnTo>
                    <a:pt x="10219" y="166365"/>
                  </a:lnTo>
                  <a:lnTo>
                    <a:pt x="7001" y="154051"/>
                  </a:lnTo>
                  <a:lnTo>
                    <a:pt x="4219" y="141235"/>
                  </a:lnTo>
                  <a:lnTo>
                    <a:pt x="2018" y="128051"/>
                  </a:lnTo>
                  <a:lnTo>
                    <a:pt x="542" y="114770"/>
                  </a:lnTo>
                  <a:lnTo>
                    <a:pt x="0" y="101779"/>
                  </a:lnTo>
                  <a:lnTo>
                    <a:pt x="424" y="89269"/>
                  </a:lnTo>
                  <a:lnTo>
                    <a:pt x="2014" y="77412"/>
                  </a:lnTo>
                  <a:lnTo>
                    <a:pt x="5209" y="66441"/>
                  </a:lnTo>
                  <a:lnTo>
                    <a:pt x="10100" y="56398"/>
                  </a:lnTo>
                  <a:lnTo>
                    <a:pt x="16486" y="47332"/>
                  </a:lnTo>
                  <a:lnTo>
                    <a:pt x="24060" y="39381"/>
                  </a:lnTo>
                  <a:lnTo>
                    <a:pt x="32514" y="32511"/>
                  </a:lnTo>
                  <a:lnTo>
                    <a:pt x="41336" y="26510"/>
                  </a:lnTo>
                  <a:lnTo>
                    <a:pt x="50782" y="20382"/>
                  </a:lnTo>
                  <a:lnTo>
                    <a:pt x="62796" y="12469"/>
                  </a:lnTo>
                  <a:lnTo>
                    <a:pt x="807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113972" y="5888741"/>
              <a:ext cx="145312" cy="255921"/>
            </a:xfrm>
            <a:custGeom>
              <a:avLst/>
              <a:gdLst/>
              <a:ahLst/>
              <a:cxnLst/>
              <a:rect l="0" t="0" r="0" b="0"/>
              <a:pathLst>
                <a:path w="145312" h="255921">
                  <a:moveTo>
                    <a:pt x="61083" y="92103"/>
                  </a:moveTo>
                  <a:lnTo>
                    <a:pt x="69818" y="89103"/>
                  </a:lnTo>
                  <a:lnTo>
                    <a:pt x="77524" y="85679"/>
                  </a:lnTo>
                  <a:lnTo>
                    <a:pt x="84927" y="81479"/>
                  </a:lnTo>
                  <a:lnTo>
                    <a:pt x="92188" y="76406"/>
                  </a:lnTo>
                  <a:lnTo>
                    <a:pt x="99366" y="70276"/>
                  </a:lnTo>
                  <a:lnTo>
                    <a:pt x="106478" y="63092"/>
                  </a:lnTo>
                  <a:lnTo>
                    <a:pt x="113050" y="55006"/>
                  </a:lnTo>
                  <a:lnTo>
                    <a:pt x="118172" y="46211"/>
                  </a:lnTo>
                  <a:lnTo>
                    <a:pt x="121454" y="36900"/>
                  </a:lnTo>
                  <a:lnTo>
                    <a:pt x="122672" y="27548"/>
                  </a:lnTo>
                  <a:lnTo>
                    <a:pt x="121519" y="18883"/>
                  </a:lnTo>
                  <a:lnTo>
                    <a:pt x="118073" y="11260"/>
                  </a:lnTo>
                  <a:lnTo>
                    <a:pt x="112692" y="5160"/>
                  </a:lnTo>
                  <a:lnTo>
                    <a:pt x="105809" y="1344"/>
                  </a:lnTo>
                  <a:lnTo>
                    <a:pt x="97817" y="0"/>
                  </a:lnTo>
                  <a:lnTo>
                    <a:pt x="89031" y="690"/>
                  </a:lnTo>
                  <a:lnTo>
                    <a:pt x="79690" y="2665"/>
                  </a:lnTo>
                  <a:lnTo>
                    <a:pt x="69971" y="5363"/>
                  </a:lnTo>
                  <a:lnTo>
                    <a:pt x="60158" y="8780"/>
                  </a:lnTo>
                  <a:lnTo>
                    <a:pt x="50642" y="13349"/>
                  </a:lnTo>
                  <a:lnTo>
                    <a:pt x="41616" y="19234"/>
                  </a:lnTo>
                  <a:lnTo>
                    <a:pt x="33250" y="26321"/>
                  </a:lnTo>
                  <a:lnTo>
                    <a:pt x="25776" y="34381"/>
                  </a:lnTo>
                  <a:lnTo>
                    <a:pt x="19235" y="43182"/>
                  </a:lnTo>
                  <a:lnTo>
                    <a:pt x="13672" y="52686"/>
                  </a:lnTo>
                  <a:lnTo>
                    <a:pt x="9225" y="63043"/>
                  </a:lnTo>
                  <a:lnTo>
                    <a:pt x="5862" y="74268"/>
                  </a:lnTo>
                  <a:lnTo>
                    <a:pt x="3415" y="86246"/>
                  </a:lnTo>
                  <a:lnTo>
                    <a:pt x="1681" y="98818"/>
                  </a:lnTo>
                  <a:lnTo>
                    <a:pt x="484" y="111828"/>
                  </a:lnTo>
                  <a:lnTo>
                    <a:pt x="0" y="124988"/>
                  </a:lnTo>
                  <a:lnTo>
                    <a:pt x="731" y="137896"/>
                  </a:lnTo>
                  <a:lnTo>
                    <a:pt x="2854" y="150355"/>
                  </a:lnTo>
                  <a:lnTo>
                    <a:pt x="6247" y="162347"/>
                  </a:lnTo>
                  <a:lnTo>
                    <a:pt x="10666" y="173940"/>
                  </a:lnTo>
                  <a:lnTo>
                    <a:pt x="15862" y="185218"/>
                  </a:lnTo>
                  <a:lnTo>
                    <a:pt x="21620" y="196098"/>
                  </a:lnTo>
                  <a:lnTo>
                    <a:pt x="27777" y="206339"/>
                  </a:lnTo>
                  <a:lnTo>
                    <a:pt x="34220" y="215855"/>
                  </a:lnTo>
                  <a:lnTo>
                    <a:pt x="41188" y="224552"/>
                  </a:lnTo>
                  <a:lnTo>
                    <a:pt x="49238" y="232247"/>
                  </a:lnTo>
                  <a:lnTo>
                    <a:pt x="58584" y="238938"/>
                  </a:lnTo>
                  <a:lnTo>
                    <a:pt x="69134" y="244600"/>
                  </a:lnTo>
                  <a:lnTo>
                    <a:pt x="80666" y="249113"/>
                  </a:lnTo>
                  <a:lnTo>
                    <a:pt x="92925" y="252516"/>
                  </a:lnTo>
                  <a:lnTo>
                    <a:pt x="105100" y="254796"/>
                  </a:lnTo>
                  <a:lnTo>
                    <a:pt x="117032" y="255920"/>
                  </a:lnTo>
                  <a:lnTo>
                    <a:pt x="129763" y="254872"/>
                  </a:lnTo>
                  <a:lnTo>
                    <a:pt x="145311" y="2500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16879" y="6138772"/>
              <a:ext cx="1495048" cy="200042"/>
            </a:xfrm>
            <a:custGeom>
              <a:avLst/>
              <a:gdLst/>
              <a:ahLst/>
              <a:cxnLst/>
              <a:rect l="0" t="0" r="0" b="0"/>
              <a:pathLst>
                <a:path w="1495048" h="200042">
                  <a:moveTo>
                    <a:pt x="1495047" y="0"/>
                  </a:moveTo>
                  <a:lnTo>
                    <a:pt x="1486246" y="2934"/>
                  </a:lnTo>
                  <a:lnTo>
                    <a:pt x="1477899" y="5715"/>
                  </a:lnTo>
                  <a:lnTo>
                    <a:pt x="1469196" y="8615"/>
                  </a:lnTo>
                  <a:lnTo>
                    <a:pt x="1459902" y="11655"/>
                  </a:lnTo>
                  <a:lnTo>
                    <a:pt x="1449759" y="14820"/>
                  </a:lnTo>
                  <a:lnTo>
                    <a:pt x="1438713" y="18084"/>
                  </a:lnTo>
                  <a:lnTo>
                    <a:pt x="1426874" y="21422"/>
                  </a:lnTo>
                  <a:lnTo>
                    <a:pt x="1414404" y="24813"/>
                  </a:lnTo>
                  <a:lnTo>
                    <a:pt x="1401457" y="28243"/>
                  </a:lnTo>
                  <a:lnTo>
                    <a:pt x="1388001" y="31697"/>
                  </a:lnTo>
                  <a:lnTo>
                    <a:pt x="1373831" y="35170"/>
                  </a:lnTo>
                  <a:lnTo>
                    <a:pt x="1358894" y="38655"/>
                  </a:lnTo>
                  <a:lnTo>
                    <a:pt x="1343440" y="42148"/>
                  </a:lnTo>
                  <a:lnTo>
                    <a:pt x="1327912" y="45646"/>
                  </a:lnTo>
                  <a:lnTo>
                    <a:pt x="1312574" y="49147"/>
                  </a:lnTo>
                  <a:lnTo>
                    <a:pt x="1297342" y="52652"/>
                  </a:lnTo>
                  <a:lnTo>
                    <a:pt x="1281895" y="56159"/>
                  </a:lnTo>
                  <a:lnTo>
                    <a:pt x="1266058" y="59661"/>
                  </a:lnTo>
                  <a:lnTo>
                    <a:pt x="1249811" y="62996"/>
                  </a:lnTo>
                  <a:lnTo>
                    <a:pt x="1233211" y="65856"/>
                  </a:lnTo>
                  <a:lnTo>
                    <a:pt x="1216345" y="68116"/>
                  </a:lnTo>
                  <a:lnTo>
                    <a:pt x="1199610" y="69972"/>
                  </a:lnTo>
                  <a:lnTo>
                    <a:pt x="1183681" y="71833"/>
                  </a:lnTo>
                  <a:lnTo>
                    <a:pt x="1168850" y="73935"/>
                  </a:lnTo>
                  <a:lnTo>
                    <a:pt x="1154757" y="76180"/>
                  </a:lnTo>
                  <a:lnTo>
                    <a:pt x="1140606" y="78233"/>
                  </a:lnTo>
                  <a:lnTo>
                    <a:pt x="1125936" y="79916"/>
                  </a:lnTo>
                  <a:lnTo>
                    <a:pt x="1110792" y="81368"/>
                  </a:lnTo>
                  <a:lnTo>
                    <a:pt x="1095539" y="82949"/>
                  </a:lnTo>
                  <a:lnTo>
                    <a:pt x="1080426" y="84865"/>
                  </a:lnTo>
                  <a:lnTo>
                    <a:pt x="1065700" y="87151"/>
                  </a:lnTo>
                  <a:lnTo>
                    <a:pt x="1051666" y="89766"/>
                  </a:lnTo>
                  <a:lnTo>
                    <a:pt x="1038411" y="92634"/>
                  </a:lnTo>
                  <a:lnTo>
                    <a:pt x="1025698" y="95526"/>
                  </a:lnTo>
                  <a:lnTo>
                    <a:pt x="1013081" y="98081"/>
                  </a:lnTo>
                  <a:lnTo>
                    <a:pt x="1000295" y="100132"/>
                  </a:lnTo>
                  <a:lnTo>
                    <a:pt x="987417" y="101848"/>
                  </a:lnTo>
                  <a:lnTo>
                    <a:pt x="974763" y="103614"/>
                  </a:lnTo>
                  <a:lnTo>
                    <a:pt x="962504" y="105656"/>
                  </a:lnTo>
                  <a:lnTo>
                    <a:pt x="950491" y="108030"/>
                  </a:lnTo>
                  <a:lnTo>
                    <a:pt x="938359" y="110702"/>
                  </a:lnTo>
                  <a:lnTo>
                    <a:pt x="925900" y="113609"/>
                  </a:lnTo>
                  <a:lnTo>
                    <a:pt x="913075" y="116528"/>
                  </a:lnTo>
                  <a:lnTo>
                    <a:pt x="899926" y="119101"/>
                  </a:lnTo>
                  <a:lnTo>
                    <a:pt x="886521" y="121160"/>
                  </a:lnTo>
                  <a:lnTo>
                    <a:pt x="872925" y="122711"/>
                  </a:lnTo>
                  <a:lnTo>
                    <a:pt x="859191" y="123834"/>
                  </a:lnTo>
                  <a:lnTo>
                    <a:pt x="845360" y="124631"/>
                  </a:lnTo>
                  <a:lnTo>
                    <a:pt x="831463" y="125354"/>
                  </a:lnTo>
                  <a:lnTo>
                    <a:pt x="817520" y="126381"/>
                  </a:lnTo>
                  <a:lnTo>
                    <a:pt x="803546" y="127887"/>
                  </a:lnTo>
                  <a:lnTo>
                    <a:pt x="789551" y="129714"/>
                  </a:lnTo>
                  <a:lnTo>
                    <a:pt x="775542" y="131479"/>
                  </a:lnTo>
                  <a:lnTo>
                    <a:pt x="761523" y="132965"/>
                  </a:lnTo>
                  <a:lnTo>
                    <a:pt x="747498" y="134284"/>
                  </a:lnTo>
                  <a:lnTo>
                    <a:pt x="733469" y="135776"/>
                  </a:lnTo>
                  <a:lnTo>
                    <a:pt x="719436" y="137626"/>
                  </a:lnTo>
                  <a:lnTo>
                    <a:pt x="705402" y="139700"/>
                  </a:lnTo>
                  <a:lnTo>
                    <a:pt x="691367" y="141638"/>
                  </a:lnTo>
                  <a:lnTo>
                    <a:pt x="677326" y="143239"/>
                  </a:lnTo>
                  <a:lnTo>
                    <a:pt x="663116" y="144466"/>
                  </a:lnTo>
                  <a:lnTo>
                    <a:pt x="648430" y="145364"/>
                  </a:lnTo>
                  <a:lnTo>
                    <a:pt x="633144" y="146008"/>
                  </a:lnTo>
                  <a:lnTo>
                    <a:pt x="617454" y="146626"/>
                  </a:lnTo>
                  <a:lnTo>
                    <a:pt x="601768" y="147582"/>
                  </a:lnTo>
                  <a:lnTo>
                    <a:pt x="586327" y="149040"/>
                  </a:lnTo>
                  <a:lnTo>
                    <a:pt x="571197" y="150835"/>
                  </a:lnTo>
                  <a:lnTo>
                    <a:pt x="556351" y="152580"/>
                  </a:lnTo>
                  <a:lnTo>
                    <a:pt x="541730" y="154051"/>
                  </a:lnTo>
                  <a:lnTo>
                    <a:pt x="527114" y="155360"/>
                  </a:lnTo>
                  <a:lnTo>
                    <a:pt x="512148" y="156845"/>
                  </a:lnTo>
                  <a:lnTo>
                    <a:pt x="496666" y="158691"/>
                  </a:lnTo>
                  <a:lnTo>
                    <a:pt x="480673" y="160762"/>
                  </a:lnTo>
                  <a:lnTo>
                    <a:pt x="464251" y="162699"/>
                  </a:lnTo>
                  <a:lnTo>
                    <a:pt x="447498" y="164298"/>
                  </a:lnTo>
                  <a:lnTo>
                    <a:pt x="430502" y="165524"/>
                  </a:lnTo>
                  <a:lnTo>
                    <a:pt x="413333" y="166422"/>
                  </a:lnTo>
                  <a:lnTo>
                    <a:pt x="396043" y="167061"/>
                  </a:lnTo>
                  <a:lnTo>
                    <a:pt x="378670" y="167507"/>
                  </a:lnTo>
                  <a:lnTo>
                    <a:pt x="361240" y="167814"/>
                  </a:lnTo>
                  <a:lnTo>
                    <a:pt x="343767" y="168023"/>
                  </a:lnTo>
                  <a:lnTo>
                    <a:pt x="326100" y="168165"/>
                  </a:lnTo>
                  <a:lnTo>
                    <a:pt x="307939" y="168261"/>
                  </a:lnTo>
                  <a:lnTo>
                    <a:pt x="289176" y="168330"/>
                  </a:lnTo>
                  <a:lnTo>
                    <a:pt x="270337" y="168546"/>
                  </a:lnTo>
                  <a:lnTo>
                    <a:pt x="252449" y="169223"/>
                  </a:lnTo>
                  <a:lnTo>
                    <a:pt x="235998" y="170492"/>
                  </a:lnTo>
                  <a:lnTo>
                    <a:pt x="220495" y="172157"/>
                  </a:lnTo>
                  <a:lnTo>
                    <a:pt x="204791" y="173814"/>
                  </a:lnTo>
                  <a:lnTo>
                    <a:pt x="188233" y="175227"/>
                  </a:lnTo>
                  <a:lnTo>
                    <a:pt x="171161" y="176497"/>
                  </a:lnTo>
                  <a:lnTo>
                    <a:pt x="154599" y="177955"/>
                  </a:lnTo>
                  <a:lnTo>
                    <a:pt x="139098" y="179788"/>
                  </a:lnTo>
                  <a:lnTo>
                    <a:pt x="123925" y="182020"/>
                  </a:lnTo>
                  <a:lnTo>
                    <a:pt x="107393" y="184596"/>
                  </a:lnTo>
                  <a:lnTo>
                    <a:pt x="88673" y="187439"/>
                  </a:lnTo>
                  <a:lnTo>
                    <a:pt x="68951" y="190326"/>
                  </a:lnTo>
                  <a:lnTo>
                    <a:pt x="49051" y="193183"/>
                  </a:lnTo>
                  <a:lnTo>
                    <a:pt x="27214" y="19626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6093274" y="1063378"/>
            <a:ext cx="1621166" cy="758053"/>
            <a:chOff x="6093274" y="1063378"/>
            <a:chExt cx="1621166" cy="758053"/>
          </a:xfrm>
        </p:grpSpPr>
        <p:sp>
          <p:nvSpPr>
            <p:cNvPr id="207" name="Freeform 206"/>
            <p:cNvSpPr/>
            <p:nvPr/>
          </p:nvSpPr>
          <p:spPr>
            <a:xfrm>
              <a:off x="6093274" y="1084435"/>
              <a:ext cx="139597" cy="621182"/>
            </a:xfrm>
            <a:custGeom>
              <a:avLst/>
              <a:gdLst/>
              <a:ahLst/>
              <a:cxnLst/>
              <a:rect l="0" t="0" r="0" b="0"/>
              <a:pathLst>
                <a:path w="139597" h="621182">
                  <a:moveTo>
                    <a:pt x="108011" y="0"/>
                  </a:moveTo>
                  <a:lnTo>
                    <a:pt x="99276" y="6001"/>
                  </a:lnTo>
                  <a:lnTo>
                    <a:pt x="91570" y="12846"/>
                  </a:lnTo>
                  <a:lnTo>
                    <a:pt x="84172" y="21234"/>
                  </a:lnTo>
                  <a:lnTo>
                    <a:pt x="77084" y="30861"/>
                  </a:lnTo>
                  <a:lnTo>
                    <a:pt x="70554" y="41176"/>
                  </a:lnTo>
                  <a:lnTo>
                    <a:pt x="64677" y="51788"/>
                  </a:lnTo>
                  <a:lnTo>
                    <a:pt x="59239" y="62659"/>
                  </a:lnTo>
                  <a:lnTo>
                    <a:pt x="53820" y="74007"/>
                  </a:lnTo>
                  <a:lnTo>
                    <a:pt x="48177" y="85928"/>
                  </a:lnTo>
                  <a:lnTo>
                    <a:pt x="42403" y="98220"/>
                  </a:lnTo>
                  <a:lnTo>
                    <a:pt x="36825" y="110478"/>
                  </a:lnTo>
                  <a:lnTo>
                    <a:pt x="31628" y="122466"/>
                  </a:lnTo>
                  <a:lnTo>
                    <a:pt x="26833" y="134127"/>
                  </a:lnTo>
                  <a:lnTo>
                    <a:pt x="22386" y="145492"/>
                  </a:lnTo>
                  <a:lnTo>
                    <a:pt x="18211" y="156626"/>
                  </a:lnTo>
                  <a:lnTo>
                    <a:pt x="14239" y="167918"/>
                  </a:lnTo>
                  <a:lnTo>
                    <a:pt x="10411" y="180031"/>
                  </a:lnTo>
                  <a:lnTo>
                    <a:pt x="6693" y="193272"/>
                  </a:lnTo>
                  <a:lnTo>
                    <a:pt x="3382" y="207931"/>
                  </a:lnTo>
                  <a:lnTo>
                    <a:pt x="1070" y="224439"/>
                  </a:lnTo>
                  <a:lnTo>
                    <a:pt x="0" y="242842"/>
                  </a:lnTo>
                  <a:lnTo>
                    <a:pt x="97" y="262727"/>
                  </a:lnTo>
                  <a:lnTo>
                    <a:pt x="1151" y="283436"/>
                  </a:lnTo>
                  <a:lnTo>
                    <a:pt x="2933" y="304496"/>
                  </a:lnTo>
                  <a:lnTo>
                    <a:pt x="5247" y="325176"/>
                  </a:lnTo>
                  <a:lnTo>
                    <a:pt x="7937" y="344448"/>
                  </a:lnTo>
                  <a:lnTo>
                    <a:pt x="10889" y="361890"/>
                  </a:lnTo>
                  <a:lnTo>
                    <a:pt x="14022" y="377752"/>
                  </a:lnTo>
                  <a:lnTo>
                    <a:pt x="17279" y="392649"/>
                  </a:lnTo>
                  <a:lnTo>
                    <a:pt x="20617" y="407044"/>
                  </a:lnTo>
                  <a:lnTo>
                    <a:pt x="24013" y="421040"/>
                  </a:lnTo>
                  <a:lnTo>
                    <a:pt x="27446" y="434459"/>
                  </a:lnTo>
                  <a:lnTo>
                    <a:pt x="30909" y="447245"/>
                  </a:lnTo>
                  <a:lnTo>
                    <a:pt x="34557" y="459784"/>
                  </a:lnTo>
                  <a:lnTo>
                    <a:pt x="38692" y="472802"/>
                  </a:lnTo>
                  <a:lnTo>
                    <a:pt x="43440" y="486660"/>
                  </a:lnTo>
                  <a:lnTo>
                    <a:pt x="48765" y="500899"/>
                  </a:lnTo>
                  <a:lnTo>
                    <a:pt x="54564" y="514472"/>
                  </a:lnTo>
                  <a:lnTo>
                    <a:pt x="60725" y="526826"/>
                  </a:lnTo>
                  <a:lnTo>
                    <a:pt x="67150" y="538069"/>
                  </a:lnTo>
                  <a:lnTo>
                    <a:pt x="73762" y="548687"/>
                  </a:lnTo>
                  <a:lnTo>
                    <a:pt x="80508" y="559042"/>
                  </a:lnTo>
                  <a:lnTo>
                    <a:pt x="87513" y="568997"/>
                  </a:lnTo>
                  <a:lnTo>
                    <a:pt x="95055" y="578017"/>
                  </a:lnTo>
                  <a:lnTo>
                    <a:pt x="103228" y="585868"/>
                  </a:lnTo>
                  <a:lnTo>
                    <a:pt x="111530" y="592664"/>
                  </a:lnTo>
                  <a:lnTo>
                    <a:pt x="119763" y="599480"/>
                  </a:lnTo>
                  <a:lnTo>
                    <a:pt x="128650" y="608028"/>
                  </a:lnTo>
                  <a:lnTo>
                    <a:pt x="139596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327627" y="1158134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4" y="164747"/>
                  </a:lnTo>
                  <a:lnTo>
                    <a:pt x="177" y="178676"/>
                  </a:lnTo>
                  <a:lnTo>
                    <a:pt x="826" y="192108"/>
                  </a:lnTo>
                  <a:lnTo>
                    <a:pt x="2074" y="204927"/>
                  </a:lnTo>
                  <a:lnTo>
                    <a:pt x="3726" y="217332"/>
                  </a:lnTo>
                  <a:lnTo>
                    <a:pt x="5375" y="229735"/>
                  </a:lnTo>
                  <a:lnTo>
                    <a:pt x="6778" y="242388"/>
                  </a:lnTo>
                  <a:lnTo>
                    <a:pt x="7871" y="255685"/>
                  </a:lnTo>
                  <a:lnTo>
                    <a:pt x="8679" y="270216"/>
                  </a:lnTo>
                  <a:lnTo>
                    <a:pt x="9262" y="286171"/>
                  </a:lnTo>
                  <a:lnTo>
                    <a:pt x="9839" y="302938"/>
                  </a:lnTo>
                  <a:lnTo>
                    <a:pt x="10767" y="319346"/>
                  </a:lnTo>
                  <a:lnTo>
                    <a:pt x="12207" y="334750"/>
                  </a:lnTo>
                  <a:lnTo>
                    <a:pt x="13989" y="349192"/>
                  </a:lnTo>
                  <a:lnTo>
                    <a:pt x="15725" y="363110"/>
                  </a:lnTo>
                  <a:lnTo>
                    <a:pt x="17191" y="376843"/>
                  </a:lnTo>
                  <a:lnTo>
                    <a:pt x="18496" y="390559"/>
                  </a:lnTo>
                  <a:lnTo>
                    <a:pt x="19978" y="404321"/>
                  </a:lnTo>
                  <a:lnTo>
                    <a:pt x="21824" y="418137"/>
                  </a:lnTo>
                  <a:lnTo>
                    <a:pt x="23903" y="431778"/>
                  </a:lnTo>
                  <a:lnTo>
                    <a:pt x="26063" y="446351"/>
                  </a:lnTo>
                  <a:lnTo>
                    <a:pt x="28497" y="465373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169699" y="1332511"/>
              <a:ext cx="273742" cy="46723"/>
            </a:xfrm>
            <a:custGeom>
              <a:avLst/>
              <a:gdLst/>
              <a:ahLst/>
              <a:cxnLst/>
              <a:rect l="0" t="0" r="0" b="0"/>
              <a:pathLst>
                <a:path w="273742" h="46723">
                  <a:moveTo>
                    <a:pt x="273741" y="4608"/>
                  </a:moveTo>
                  <a:lnTo>
                    <a:pt x="264872" y="1808"/>
                  </a:lnTo>
                  <a:lnTo>
                    <a:pt x="255885" y="306"/>
                  </a:lnTo>
                  <a:lnTo>
                    <a:pt x="245886" y="0"/>
                  </a:lnTo>
                  <a:lnTo>
                    <a:pt x="234732" y="679"/>
                  </a:lnTo>
                  <a:lnTo>
                    <a:pt x="222272" y="2147"/>
                  </a:lnTo>
                  <a:lnTo>
                    <a:pt x="208565" y="4211"/>
                  </a:lnTo>
                  <a:lnTo>
                    <a:pt x="193975" y="6548"/>
                  </a:lnTo>
                  <a:lnTo>
                    <a:pt x="179046" y="8722"/>
                  </a:lnTo>
                  <a:lnTo>
                    <a:pt x="164122" y="10516"/>
                  </a:lnTo>
                  <a:lnTo>
                    <a:pt x="149341" y="12056"/>
                  </a:lnTo>
                  <a:lnTo>
                    <a:pt x="134731" y="13704"/>
                  </a:lnTo>
                  <a:lnTo>
                    <a:pt x="120274" y="15667"/>
                  </a:lnTo>
                  <a:lnTo>
                    <a:pt x="105937" y="17988"/>
                  </a:lnTo>
                  <a:lnTo>
                    <a:pt x="91692" y="20625"/>
                  </a:lnTo>
                  <a:lnTo>
                    <a:pt x="77519" y="23513"/>
                  </a:lnTo>
                  <a:lnTo>
                    <a:pt x="63622" y="26630"/>
                  </a:lnTo>
                  <a:lnTo>
                    <a:pt x="48842" y="30409"/>
                  </a:lnTo>
                  <a:lnTo>
                    <a:pt x="29644" y="36302"/>
                  </a:lnTo>
                  <a:lnTo>
                    <a:pt x="0" y="46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380849" y="1438809"/>
              <a:ext cx="133865" cy="174712"/>
            </a:xfrm>
            <a:custGeom>
              <a:avLst/>
              <a:gdLst/>
              <a:ahLst/>
              <a:cxnLst/>
              <a:rect l="0" t="0" r="0" b="0"/>
              <a:pathLst>
                <a:path w="133865" h="174712">
                  <a:moveTo>
                    <a:pt x="104705" y="3595"/>
                  </a:moveTo>
                  <a:lnTo>
                    <a:pt x="95904" y="862"/>
                  </a:lnTo>
                  <a:lnTo>
                    <a:pt x="87557" y="0"/>
                  </a:lnTo>
                  <a:lnTo>
                    <a:pt x="78863" y="991"/>
                  </a:lnTo>
                  <a:lnTo>
                    <a:pt x="69915" y="3530"/>
                  </a:lnTo>
                  <a:lnTo>
                    <a:pt x="61068" y="7314"/>
                  </a:lnTo>
                  <a:lnTo>
                    <a:pt x="52534" y="12054"/>
                  </a:lnTo>
                  <a:lnTo>
                    <a:pt x="44519" y="17659"/>
                  </a:lnTo>
                  <a:lnTo>
                    <a:pt x="37289" y="24238"/>
                  </a:lnTo>
                  <a:lnTo>
                    <a:pt x="30908" y="31769"/>
                  </a:lnTo>
                  <a:lnTo>
                    <a:pt x="25115" y="40111"/>
                  </a:lnTo>
                  <a:lnTo>
                    <a:pt x="19450" y="49088"/>
                  </a:lnTo>
                  <a:lnTo>
                    <a:pt x="13646" y="58536"/>
                  </a:lnTo>
                  <a:lnTo>
                    <a:pt x="8102" y="68320"/>
                  </a:lnTo>
                  <a:lnTo>
                    <a:pt x="3744" y="78342"/>
                  </a:lnTo>
                  <a:lnTo>
                    <a:pt x="1006" y="88526"/>
                  </a:lnTo>
                  <a:lnTo>
                    <a:pt x="0" y="98823"/>
                  </a:lnTo>
                  <a:lnTo>
                    <a:pt x="770" y="109196"/>
                  </a:lnTo>
                  <a:lnTo>
                    <a:pt x="3150" y="119615"/>
                  </a:lnTo>
                  <a:lnTo>
                    <a:pt x="7002" y="129900"/>
                  </a:lnTo>
                  <a:lnTo>
                    <a:pt x="12320" y="139734"/>
                  </a:lnTo>
                  <a:lnTo>
                    <a:pt x="18970" y="148969"/>
                  </a:lnTo>
                  <a:lnTo>
                    <a:pt x="26874" y="157305"/>
                  </a:lnTo>
                  <a:lnTo>
                    <a:pt x="36081" y="164226"/>
                  </a:lnTo>
                  <a:lnTo>
                    <a:pt x="46492" y="169574"/>
                  </a:lnTo>
                  <a:lnTo>
                    <a:pt x="57737" y="173181"/>
                  </a:lnTo>
                  <a:lnTo>
                    <a:pt x="69277" y="174711"/>
                  </a:lnTo>
                  <a:lnTo>
                    <a:pt x="80768" y="174180"/>
                  </a:lnTo>
                  <a:lnTo>
                    <a:pt x="91753" y="171723"/>
                  </a:lnTo>
                  <a:lnTo>
                    <a:pt x="101598" y="167416"/>
                  </a:lnTo>
                  <a:lnTo>
                    <a:pt x="110063" y="161475"/>
                  </a:lnTo>
                  <a:lnTo>
                    <a:pt x="117085" y="153896"/>
                  </a:lnTo>
                  <a:lnTo>
                    <a:pt x="122594" y="144382"/>
                  </a:lnTo>
                  <a:lnTo>
                    <a:pt x="126709" y="132950"/>
                  </a:lnTo>
                  <a:lnTo>
                    <a:pt x="129679" y="120037"/>
                  </a:lnTo>
                  <a:lnTo>
                    <a:pt x="131772" y="106306"/>
                  </a:lnTo>
                  <a:lnTo>
                    <a:pt x="133215" y="92230"/>
                  </a:lnTo>
                  <a:lnTo>
                    <a:pt x="133864" y="78374"/>
                  </a:lnTo>
                  <a:lnTo>
                    <a:pt x="133245" y="65457"/>
                  </a:lnTo>
                  <a:lnTo>
                    <a:pt x="131193" y="53779"/>
                  </a:lnTo>
                  <a:lnTo>
                    <a:pt x="127677" y="43448"/>
                  </a:lnTo>
                  <a:lnTo>
                    <a:pt x="122643" y="34566"/>
                  </a:lnTo>
                  <a:lnTo>
                    <a:pt x="116231" y="27036"/>
                  </a:lnTo>
                  <a:lnTo>
                    <a:pt x="109150" y="20772"/>
                  </a:lnTo>
                  <a:lnTo>
                    <a:pt x="101886" y="15175"/>
                  </a:lnTo>
                  <a:lnTo>
                    <a:pt x="93805" y="9748"/>
                  </a:lnTo>
                  <a:lnTo>
                    <a:pt x="83648" y="3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569782" y="1468832"/>
              <a:ext cx="127524" cy="329950"/>
            </a:xfrm>
            <a:custGeom>
              <a:avLst/>
              <a:gdLst/>
              <a:ahLst/>
              <a:cxnLst/>
              <a:rect l="0" t="0" r="0" b="0"/>
              <a:pathLst>
                <a:path w="127524" h="329950">
                  <a:moveTo>
                    <a:pt x="0" y="68328"/>
                  </a:moveTo>
                  <a:lnTo>
                    <a:pt x="3001" y="77197"/>
                  </a:lnTo>
                  <a:lnTo>
                    <a:pt x="6425" y="86184"/>
                  </a:lnTo>
                  <a:lnTo>
                    <a:pt x="10611" y="96183"/>
                  </a:lnTo>
                  <a:lnTo>
                    <a:pt x="15165" y="107337"/>
                  </a:lnTo>
                  <a:lnTo>
                    <a:pt x="19350" y="119797"/>
                  </a:lnTo>
                  <a:lnTo>
                    <a:pt x="22779" y="133504"/>
                  </a:lnTo>
                  <a:lnTo>
                    <a:pt x="25562" y="148094"/>
                  </a:lnTo>
                  <a:lnTo>
                    <a:pt x="28116" y="163023"/>
                  </a:lnTo>
                  <a:lnTo>
                    <a:pt x="30716" y="177953"/>
                  </a:lnTo>
                  <a:lnTo>
                    <a:pt x="33311" y="192906"/>
                  </a:lnTo>
                  <a:lnTo>
                    <a:pt x="35607" y="208165"/>
                  </a:lnTo>
                  <a:lnTo>
                    <a:pt x="37451" y="223870"/>
                  </a:lnTo>
                  <a:lnTo>
                    <a:pt x="38844" y="239860"/>
                  </a:lnTo>
                  <a:lnTo>
                    <a:pt x="39854" y="255754"/>
                  </a:lnTo>
                  <a:lnTo>
                    <a:pt x="40568" y="271338"/>
                  </a:lnTo>
                  <a:lnTo>
                    <a:pt x="41064" y="286567"/>
                  </a:lnTo>
                  <a:lnTo>
                    <a:pt x="41404" y="301479"/>
                  </a:lnTo>
                  <a:lnTo>
                    <a:pt x="41608" y="316043"/>
                  </a:lnTo>
                  <a:lnTo>
                    <a:pt x="40749" y="326902"/>
                  </a:lnTo>
                  <a:lnTo>
                    <a:pt x="38468" y="329949"/>
                  </a:lnTo>
                  <a:lnTo>
                    <a:pt x="36317" y="326744"/>
                  </a:lnTo>
                  <a:lnTo>
                    <a:pt x="34577" y="319664"/>
                  </a:lnTo>
                  <a:lnTo>
                    <a:pt x="32864" y="310551"/>
                  </a:lnTo>
                  <a:lnTo>
                    <a:pt x="30907" y="300483"/>
                  </a:lnTo>
                  <a:lnTo>
                    <a:pt x="28784" y="289847"/>
                  </a:lnTo>
                  <a:lnTo>
                    <a:pt x="26825" y="278591"/>
                  </a:lnTo>
                  <a:lnTo>
                    <a:pt x="25211" y="266700"/>
                  </a:lnTo>
                  <a:lnTo>
                    <a:pt x="23810" y="254413"/>
                  </a:lnTo>
                  <a:lnTo>
                    <a:pt x="22262" y="242151"/>
                  </a:lnTo>
                  <a:lnTo>
                    <a:pt x="20375" y="230147"/>
                  </a:lnTo>
                  <a:lnTo>
                    <a:pt x="18277" y="218133"/>
                  </a:lnTo>
                  <a:lnTo>
                    <a:pt x="16322" y="205467"/>
                  </a:lnTo>
                  <a:lnTo>
                    <a:pt x="14706" y="191841"/>
                  </a:lnTo>
                  <a:lnTo>
                    <a:pt x="13299" y="177586"/>
                  </a:lnTo>
                  <a:lnTo>
                    <a:pt x="11747" y="163471"/>
                  </a:lnTo>
                  <a:lnTo>
                    <a:pt x="9856" y="149934"/>
                  </a:lnTo>
                  <a:lnTo>
                    <a:pt x="7756" y="136913"/>
                  </a:lnTo>
                  <a:lnTo>
                    <a:pt x="5799" y="124029"/>
                  </a:lnTo>
                  <a:lnTo>
                    <a:pt x="4185" y="111030"/>
                  </a:lnTo>
                  <a:lnTo>
                    <a:pt x="2950" y="97825"/>
                  </a:lnTo>
                  <a:lnTo>
                    <a:pt x="2046" y="84414"/>
                  </a:lnTo>
                  <a:lnTo>
                    <a:pt x="1408" y="70833"/>
                  </a:lnTo>
                  <a:lnTo>
                    <a:pt x="1132" y="57288"/>
                  </a:lnTo>
                  <a:lnTo>
                    <a:pt x="1471" y="44119"/>
                  </a:lnTo>
                  <a:lnTo>
                    <a:pt x="2528" y="31505"/>
                  </a:lnTo>
                  <a:lnTo>
                    <a:pt x="4729" y="20087"/>
                  </a:lnTo>
                  <a:lnTo>
                    <a:pt x="8874" y="11009"/>
                  </a:lnTo>
                  <a:lnTo>
                    <a:pt x="15220" y="4691"/>
                  </a:lnTo>
                  <a:lnTo>
                    <a:pt x="23400" y="1078"/>
                  </a:lnTo>
                  <a:lnTo>
                    <a:pt x="32716" y="0"/>
                  </a:lnTo>
                  <a:lnTo>
                    <a:pt x="42641" y="1088"/>
                  </a:lnTo>
                  <a:lnTo>
                    <a:pt x="52707" y="3882"/>
                  </a:lnTo>
                  <a:lnTo>
                    <a:pt x="62451" y="7948"/>
                  </a:lnTo>
                  <a:lnTo>
                    <a:pt x="71664" y="12932"/>
                  </a:lnTo>
                  <a:lnTo>
                    <a:pt x="80339" y="18561"/>
                  </a:lnTo>
                  <a:lnTo>
                    <a:pt x="88559" y="24638"/>
                  </a:lnTo>
                  <a:lnTo>
                    <a:pt x="96423" y="31025"/>
                  </a:lnTo>
                  <a:lnTo>
                    <a:pt x="103858" y="37788"/>
                  </a:lnTo>
                  <a:lnTo>
                    <a:pt x="110635" y="45168"/>
                  </a:lnTo>
                  <a:lnTo>
                    <a:pt x="116666" y="53252"/>
                  </a:lnTo>
                  <a:lnTo>
                    <a:pt x="121701" y="62141"/>
                  </a:lnTo>
                  <a:lnTo>
                    <a:pt x="125253" y="72019"/>
                  </a:lnTo>
                  <a:lnTo>
                    <a:pt x="127190" y="82880"/>
                  </a:lnTo>
                  <a:lnTo>
                    <a:pt x="127523" y="94259"/>
                  </a:lnTo>
                  <a:lnTo>
                    <a:pt x="126234" y="105356"/>
                  </a:lnTo>
                  <a:lnTo>
                    <a:pt x="123475" y="115737"/>
                  </a:lnTo>
                  <a:lnTo>
                    <a:pt x="119353" y="125163"/>
                  </a:lnTo>
                  <a:lnTo>
                    <a:pt x="113844" y="133421"/>
                  </a:lnTo>
                  <a:lnTo>
                    <a:pt x="107069" y="140529"/>
                  </a:lnTo>
                  <a:lnTo>
                    <a:pt x="99249" y="146659"/>
                  </a:lnTo>
                  <a:lnTo>
                    <a:pt x="90630" y="152026"/>
                  </a:lnTo>
                  <a:lnTo>
                    <a:pt x="81432" y="156824"/>
                  </a:lnTo>
                  <a:lnTo>
                    <a:pt x="71892" y="161064"/>
                  </a:lnTo>
                  <a:lnTo>
                    <a:pt x="61132" y="164993"/>
                  </a:lnTo>
                  <a:lnTo>
                    <a:pt x="45977" y="168960"/>
                  </a:lnTo>
                  <a:lnTo>
                    <a:pt x="21057" y="173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911171" y="1442404"/>
              <a:ext cx="100809" cy="159411"/>
            </a:xfrm>
            <a:custGeom>
              <a:avLst/>
              <a:gdLst/>
              <a:ahLst/>
              <a:cxnLst/>
              <a:rect l="0" t="0" r="0" b="0"/>
              <a:pathLst>
                <a:path w="100809" h="159411">
                  <a:moveTo>
                    <a:pt x="6051" y="42114"/>
                  </a:moveTo>
                  <a:lnTo>
                    <a:pt x="6118" y="53849"/>
                  </a:lnTo>
                  <a:lnTo>
                    <a:pt x="6758" y="64978"/>
                  </a:lnTo>
                  <a:lnTo>
                    <a:pt x="8055" y="76571"/>
                  </a:lnTo>
                  <a:lnTo>
                    <a:pt x="9915" y="88560"/>
                  </a:lnTo>
                  <a:lnTo>
                    <a:pt x="12231" y="100571"/>
                  </a:lnTo>
                  <a:lnTo>
                    <a:pt x="14899" y="112374"/>
                  </a:lnTo>
                  <a:lnTo>
                    <a:pt x="17822" y="123901"/>
                  </a:lnTo>
                  <a:lnTo>
                    <a:pt x="20929" y="135169"/>
                  </a:lnTo>
                  <a:lnTo>
                    <a:pt x="24126" y="146180"/>
                  </a:lnTo>
                  <a:lnTo>
                    <a:pt x="26035" y="155265"/>
                  </a:lnTo>
                  <a:lnTo>
                    <a:pt x="25318" y="159410"/>
                  </a:lnTo>
                  <a:lnTo>
                    <a:pt x="23032" y="157858"/>
                  </a:lnTo>
                  <a:lnTo>
                    <a:pt x="20019" y="151574"/>
                  </a:lnTo>
                  <a:lnTo>
                    <a:pt x="16683" y="142125"/>
                  </a:lnTo>
                  <a:lnTo>
                    <a:pt x="13213" y="131156"/>
                  </a:lnTo>
                  <a:lnTo>
                    <a:pt x="9697" y="119685"/>
                  </a:lnTo>
                  <a:lnTo>
                    <a:pt x="6334" y="108024"/>
                  </a:lnTo>
                  <a:lnTo>
                    <a:pt x="3446" y="96040"/>
                  </a:lnTo>
                  <a:lnTo>
                    <a:pt x="1182" y="83645"/>
                  </a:lnTo>
                  <a:lnTo>
                    <a:pt x="0" y="71181"/>
                  </a:lnTo>
                  <a:lnTo>
                    <a:pt x="720" y="59329"/>
                  </a:lnTo>
                  <a:lnTo>
                    <a:pt x="3617" y="48429"/>
                  </a:lnTo>
                  <a:lnTo>
                    <a:pt x="8497" y="38650"/>
                  </a:lnTo>
                  <a:lnTo>
                    <a:pt x="14976" y="30153"/>
                  </a:lnTo>
                  <a:lnTo>
                    <a:pt x="22670" y="22888"/>
                  </a:lnTo>
                  <a:lnTo>
                    <a:pt x="31410" y="16823"/>
                  </a:lnTo>
                  <a:lnTo>
                    <a:pt x="41244" y="12031"/>
                  </a:lnTo>
                  <a:lnTo>
                    <a:pt x="52097" y="8433"/>
                  </a:lnTo>
                  <a:lnTo>
                    <a:pt x="63188" y="5822"/>
                  </a:lnTo>
                  <a:lnTo>
                    <a:pt x="74208" y="3694"/>
                  </a:lnTo>
                  <a:lnTo>
                    <a:pt x="86121" y="1861"/>
                  </a:lnTo>
                  <a:lnTo>
                    <a:pt x="1008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085678" y="146346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5" y="79102"/>
                  </a:lnTo>
                  <a:lnTo>
                    <a:pt x="177" y="93379"/>
                  </a:lnTo>
                  <a:lnTo>
                    <a:pt x="826" y="107107"/>
                  </a:lnTo>
                  <a:lnTo>
                    <a:pt x="2074" y="120135"/>
                  </a:lnTo>
                  <a:lnTo>
                    <a:pt x="3735" y="132056"/>
                  </a:lnTo>
                  <a:lnTo>
                    <a:pt x="5563" y="143281"/>
                  </a:lnTo>
                  <a:lnTo>
                    <a:pt x="7717" y="15479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085679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106735" y="1438657"/>
              <a:ext cx="192405" cy="382774"/>
            </a:xfrm>
            <a:custGeom>
              <a:avLst/>
              <a:gdLst/>
              <a:ahLst/>
              <a:cxnLst/>
              <a:rect l="0" t="0" r="0" b="0"/>
              <a:pathLst>
                <a:path w="192405" h="382774">
                  <a:moveTo>
                    <a:pt x="126342" y="130089"/>
                  </a:moveTo>
                  <a:lnTo>
                    <a:pt x="134943" y="126954"/>
                  </a:lnTo>
                  <a:lnTo>
                    <a:pt x="141369" y="122251"/>
                  </a:lnTo>
                  <a:lnTo>
                    <a:pt x="146173" y="115462"/>
                  </a:lnTo>
                  <a:lnTo>
                    <a:pt x="149542" y="106842"/>
                  </a:lnTo>
                  <a:lnTo>
                    <a:pt x="151439" y="96728"/>
                  </a:lnTo>
                  <a:lnTo>
                    <a:pt x="151979" y="85469"/>
                  </a:lnTo>
                  <a:lnTo>
                    <a:pt x="151397" y="73533"/>
                  </a:lnTo>
                  <a:lnTo>
                    <a:pt x="149952" y="61468"/>
                  </a:lnTo>
                  <a:lnTo>
                    <a:pt x="147867" y="49591"/>
                  </a:lnTo>
                  <a:lnTo>
                    <a:pt x="144997" y="38163"/>
                  </a:lnTo>
                  <a:lnTo>
                    <a:pt x="140860" y="27482"/>
                  </a:lnTo>
                  <a:lnTo>
                    <a:pt x="135297" y="17649"/>
                  </a:lnTo>
                  <a:lnTo>
                    <a:pt x="128442" y="9232"/>
                  </a:lnTo>
                  <a:lnTo>
                    <a:pt x="120544" y="3313"/>
                  </a:lnTo>
                  <a:lnTo>
                    <a:pt x="111870" y="266"/>
                  </a:lnTo>
                  <a:lnTo>
                    <a:pt x="102961" y="0"/>
                  </a:lnTo>
                  <a:lnTo>
                    <a:pt x="94601" y="2322"/>
                  </a:lnTo>
                  <a:lnTo>
                    <a:pt x="87171" y="6850"/>
                  </a:lnTo>
                  <a:lnTo>
                    <a:pt x="80694" y="13277"/>
                  </a:lnTo>
                  <a:lnTo>
                    <a:pt x="75028" y="21468"/>
                  </a:lnTo>
                  <a:lnTo>
                    <a:pt x="70001" y="31193"/>
                  </a:lnTo>
                  <a:lnTo>
                    <a:pt x="65776" y="42142"/>
                  </a:lnTo>
                  <a:lnTo>
                    <a:pt x="62834" y="54014"/>
                  </a:lnTo>
                  <a:lnTo>
                    <a:pt x="61339" y="66547"/>
                  </a:lnTo>
                  <a:lnTo>
                    <a:pt x="61318" y="79215"/>
                  </a:lnTo>
                  <a:lnTo>
                    <a:pt x="62822" y="91261"/>
                  </a:lnTo>
                  <a:lnTo>
                    <a:pt x="65730" y="102309"/>
                  </a:lnTo>
                  <a:lnTo>
                    <a:pt x="69954" y="111861"/>
                  </a:lnTo>
                  <a:lnTo>
                    <a:pt x="75529" y="119148"/>
                  </a:lnTo>
                  <a:lnTo>
                    <a:pt x="82347" y="123968"/>
                  </a:lnTo>
                  <a:lnTo>
                    <a:pt x="90024" y="126424"/>
                  </a:lnTo>
                  <a:lnTo>
                    <a:pt x="98015" y="126652"/>
                  </a:lnTo>
                  <a:lnTo>
                    <a:pt x="105975" y="124953"/>
                  </a:lnTo>
                  <a:lnTo>
                    <a:pt x="113605" y="121563"/>
                  </a:lnTo>
                  <a:lnTo>
                    <a:pt x="120578" y="116556"/>
                  </a:lnTo>
                  <a:lnTo>
                    <a:pt x="126782" y="110119"/>
                  </a:lnTo>
                  <a:lnTo>
                    <a:pt x="132287" y="102529"/>
                  </a:lnTo>
                  <a:lnTo>
                    <a:pt x="137226" y="94065"/>
                  </a:lnTo>
                  <a:lnTo>
                    <a:pt x="141746" y="85059"/>
                  </a:lnTo>
                  <a:lnTo>
                    <a:pt x="146181" y="78984"/>
                  </a:lnTo>
                  <a:lnTo>
                    <a:pt x="150442" y="79668"/>
                  </a:lnTo>
                  <a:lnTo>
                    <a:pt x="153986" y="85344"/>
                  </a:lnTo>
                  <a:lnTo>
                    <a:pt x="157060" y="94105"/>
                  </a:lnTo>
                  <a:lnTo>
                    <a:pt x="159998" y="104607"/>
                  </a:lnTo>
                  <a:lnTo>
                    <a:pt x="162972" y="115830"/>
                  </a:lnTo>
                  <a:lnTo>
                    <a:pt x="166048" y="127216"/>
                  </a:lnTo>
                  <a:lnTo>
                    <a:pt x="169228" y="138854"/>
                  </a:lnTo>
                  <a:lnTo>
                    <a:pt x="172499" y="151288"/>
                  </a:lnTo>
                  <a:lnTo>
                    <a:pt x="175840" y="164774"/>
                  </a:lnTo>
                  <a:lnTo>
                    <a:pt x="179233" y="179108"/>
                  </a:lnTo>
                  <a:lnTo>
                    <a:pt x="182661" y="193812"/>
                  </a:lnTo>
                  <a:lnTo>
                    <a:pt x="186107" y="208558"/>
                  </a:lnTo>
                  <a:lnTo>
                    <a:pt x="189234" y="223207"/>
                  </a:lnTo>
                  <a:lnTo>
                    <a:pt x="191422" y="237723"/>
                  </a:lnTo>
                  <a:lnTo>
                    <a:pt x="192404" y="252104"/>
                  </a:lnTo>
                  <a:lnTo>
                    <a:pt x="192079" y="266049"/>
                  </a:lnTo>
                  <a:lnTo>
                    <a:pt x="190339" y="278967"/>
                  </a:lnTo>
                  <a:lnTo>
                    <a:pt x="187274" y="290616"/>
                  </a:lnTo>
                  <a:lnTo>
                    <a:pt x="182944" y="300914"/>
                  </a:lnTo>
                  <a:lnTo>
                    <a:pt x="177298" y="309767"/>
                  </a:lnTo>
                  <a:lnTo>
                    <a:pt x="170424" y="317278"/>
                  </a:lnTo>
                  <a:lnTo>
                    <a:pt x="162369" y="323680"/>
                  </a:lnTo>
                  <a:lnTo>
                    <a:pt x="153060" y="329230"/>
                  </a:lnTo>
                  <a:lnTo>
                    <a:pt x="142581" y="334155"/>
                  </a:lnTo>
                  <a:lnTo>
                    <a:pt x="131289" y="338636"/>
                  </a:lnTo>
                  <a:lnTo>
                    <a:pt x="119719" y="342807"/>
                  </a:lnTo>
                  <a:lnTo>
                    <a:pt x="108197" y="346763"/>
                  </a:lnTo>
                  <a:lnTo>
                    <a:pt x="96853" y="350575"/>
                  </a:lnTo>
                  <a:lnTo>
                    <a:pt x="85703" y="354287"/>
                  </a:lnTo>
                  <a:lnTo>
                    <a:pt x="74722" y="357932"/>
                  </a:lnTo>
                  <a:lnTo>
                    <a:pt x="63871" y="361532"/>
                  </a:lnTo>
                  <a:lnTo>
                    <a:pt x="53117" y="365103"/>
                  </a:lnTo>
                  <a:lnTo>
                    <a:pt x="42449" y="368648"/>
                  </a:lnTo>
                  <a:lnTo>
                    <a:pt x="32298" y="372024"/>
                  </a:lnTo>
                  <a:lnTo>
                    <a:pt x="22541" y="375270"/>
                  </a:lnTo>
                  <a:lnTo>
                    <a:pt x="12320" y="378672"/>
                  </a:lnTo>
                  <a:lnTo>
                    <a:pt x="0" y="38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302084" y="1210777"/>
              <a:ext cx="120508" cy="421141"/>
            </a:xfrm>
            <a:custGeom>
              <a:avLst/>
              <a:gdLst/>
              <a:ahLst/>
              <a:cxnLst/>
              <a:rect l="0" t="0" r="0" b="0"/>
              <a:pathLst>
                <a:path w="120508" h="421141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8" y="32458"/>
                  </a:lnTo>
                  <a:lnTo>
                    <a:pt x="1184" y="42760"/>
                  </a:lnTo>
                  <a:lnTo>
                    <a:pt x="164" y="53103"/>
                  </a:lnTo>
                  <a:lnTo>
                    <a:pt x="0" y="63498"/>
                  </a:lnTo>
                  <a:lnTo>
                    <a:pt x="555" y="74099"/>
                  </a:lnTo>
                  <a:lnTo>
                    <a:pt x="1391" y="85205"/>
                  </a:lnTo>
                  <a:lnTo>
                    <a:pt x="2215" y="96952"/>
                  </a:lnTo>
                  <a:lnTo>
                    <a:pt x="2902" y="109791"/>
                  </a:lnTo>
                  <a:lnTo>
                    <a:pt x="3431" y="124538"/>
                  </a:lnTo>
                  <a:lnTo>
                    <a:pt x="3818" y="141462"/>
                  </a:lnTo>
                  <a:lnTo>
                    <a:pt x="4093" y="160203"/>
                  </a:lnTo>
                  <a:lnTo>
                    <a:pt x="4284" y="180070"/>
                  </a:lnTo>
                  <a:lnTo>
                    <a:pt x="4421" y="200529"/>
                  </a:lnTo>
                  <a:lnTo>
                    <a:pt x="4684" y="220789"/>
                  </a:lnTo>
                  <a:lnTo>
                    <a:pt x="5394" y="239771"/>
                  </a:lnTo>
                  <a:lnTo>
                    <a:pt x="6689" y="257019"/>
                  </a:lnTo>
                  <a:lnTo>
                    <a:pt x="8541" y="272920"/>
                  </a:lnTo>
                  <a:lnTo>
                    <a:pt x="10856" y="288374"/>
                  </a:lnTo>
                  <a:lnTo>
                    <a:pt x="13519" y="303962"/>
                  </a:lnTo>
                  <a:lnTo>
                    <a:pt x="16273" y="319742"/>
                  </a:lnTo>
                  <a:lnTo>
                    <a:pt x="18735" y="335431"/>
                  </a:lnTo>
                  <a:lnTo>
                    <a:pt x="20719" y="350745"/>
                  </a:lnTo>
                  <a:lnTo>
                    <a:pt x="22172" y="362118"/>
                  </a:lnTo>
                  <a:lnTo>
                    <a:pt x="22846" y="365112"/>
                  </a:lnTo>
                  <a:lnTo>
                    <a:pt x="22472" y="361058"/>
                  </a:lnTo>
                  <a:lnTo>
                    <a:pt x="21503" y="352563"/>
                  </a:lnTo>
                  <a:lnTo>
                    <a:pt x="20793" y="341938"/>
                  </a:lnTo>
                  <a:lnTo>
                    <a:pt x="20809" y="330550"/>
                  </a:lnTo>
                  <a:lnTo>
                    <a:pt x="21637" y="319040"/>
                  </a:lnTo>
                  <a:lnTo>
                    <a:pt x="23182" y="307651"/>
                  </a:lnTo>
                  <a:lnTo>
                    <a:pt x="25302" y="296465"/>
                  </a:lnTo>
                  <a:lnTo>
                    <a:pt x="28181" y="286127"/>
                  </a:lnTo>
                  <a:lnTo>
                    <a:pt x="32316" y="277833"/>
                  </a:lnTo>
                  <a:lnTo>
                    <a:pt x="37869" y="272071"/>
                  </a:lnTo>
                  <a:lnTo>
                    <a:pt x="44545" y="268844"/>
                  </a:lnTo>
                  <a:lnTo>
                    <a:pt x="51790" y="268031"/>
                  </a:lnTo>
                  <a:lnTo>
                    <a:pt x="59217" y="269308"/>
                  </a:lnTo>
                  <a:lnTo>
                    <a:pt x="66643" y="272570"/>
                  </a:lnTo>
                  <a:lnTo>
                    <a:pt x="74002" y="278016"/>
                  </a:lnTo>
                  <a:lnTo>
                    <a:pt x="81277" y="285562"/>
                  </a:lnTo>
                  <a:lnTo>
                    <a:pt x="88313" y="294879"/>
                  </a:lnTo>
                  <a:lnTo>
                    <a:pt x="94819" y="305573"/>
                  </a:lnTo>
                  <a:lnTo>
                    <a:pt x="100674" y="317284"/>
                  </a:lnTo>
                  <a:lnTo>
                    <a:pt x="105760" y="329723"/>
                  </a:lnTo>
                  <a:lnTo>
                    <a:pt x="109879" y="342671"/>
                  </a:lnTo>
                  <a:lnTo>
                    <a:pt x="113018" y="355957"/>
                  </a:lnTo>
                  <a:lnTo>
                    <a:pt x="115319" y="369055"/>
                  </a:lnTo>
                  <a:lnTo>
                    <a:pt x="117203" y="382466"/>
                  </a:lnTo>
                  <a:lnTo>
                    <a:pt x="118838" y="398484"/>
                  </a:lnTo>
                  <a:lnTo>
                    <a:pt x="12050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509532" y="1179191"/>
              <a:ext cx="18345" cy="410613"/>
            </a:xfrm>
            <a:custGeom>
              <a:avLst/>
              <a:gdLst/>
              <a:ahLst/>
              <a:cxnLst/>
              <a:rect l="0" t="0" r="0" b="0"/>
              <a:pathLst>
                <a:path w="18345" h="410613">
                  <a:moveTo>
                    <a:pt x="7815" y="0"/>
                  </a:moveTo>
                  <a:lnTo>
                    <a:pt x="4948" y="11869"/>
                  </a:lnTo>
                  <a:lnTo>
                    <a:pt x="2806" y="24279"/>
                  </a:lnTo>
                  <a:lnTo>
                    <a:pt x="1207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2" y="85875"/>
                  </a:lnTo>
                  <a:lnTo>
                    <a:pt x="1890" y="101423"/>
                  </a:lnTo>
                  <a:lnTo>
                    <a:pt x="3254" y="116609"/>
                  </a:lnTo>
                  <a:lnTo>
                    <a:pt x="4463" y="131488"/>
                  </a:lnTo>
                  <a:lnTo>
                    <a:pt x="5425" y="146291"/>
                  </a:lnTo>
                  <a:lnTo>
                    <a:pt x="6144" y="161389"/>
                  </a:lnTo>
                  <a:lnTo>
                    <a:pt x="6662" y="176973"/>
                  </a:lnTo>
                  <a:lnTo>
                    <a:pt x="7028" y="193375"/>
                  </a:lnTo>
                  <a:lnTo>
                    <a:pt x="7282" y="211137"/>
                  </a:lnTo>
                  <a:lnTo>
                    <a:pt x="7454" y="230416"/>
                  </a:lnTo>
                  <a:lnTo>
                    <a:pt x="7572" y="250737"/>
                  </a:lnTo>
                  <a:lnTo>
                    <a:pt x="7652" y="271215"/>
                  </a:lnTo>
                  <a:lnTo>
                    <a:pt x="7709" y="291310"/>
                  </a:lnTo>
                  <a:lnTo>
                    <a:pt x="7919" y="310530"/>
                  </a:lnTo>
                  <a:lnTo>
                    <a:pt x="8592" y="328283"/>
                  </a:lnTo>
                  <a:lnTo>
                    <a:pt x="9857" y="344394"/>
                  </a:lnTo>
                  <a:lnTo>
                    <a:pt x="11529" y="358778"/>
                  </a:lnTo>
                  <a:lnTo>
                    <a:pt x="13364" y="372759"/>
                  </a:lnTo>
                  <a:lnTo>
                    <a:pt x="15525" y="388683"/>
                  </a:lnTo>
                  <a:lnTo>
                    <a:pt x="1834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422591" y="1329303"/>
              <a:ext cx="168456" cy="7817"/>
            </a:xfrm>
            <a:custGeom>
              <a:avLst/>
              <a:gdLst/>
              <a:ahLst/>
              <a:cxnLst/>
              <a:rect l="0" t="0" r="0" b="0"/>
              <a:pathLst>
                <a:path w="168456" h="7817">
                  <a:moveTo>
                    <a:pt x="168455" y="7816"/>
                  </a:moveTo>
                  <a:lnTo>
                    <a:pt x="156720" y="4949"/>
                  </a:lnTo>
                  <a:lnTo>
                    <a:pt x="145592" y="2807"/>
                  </a:lnTo>
                  <a:lnTo>
                    <a:pt x="133992" y="1208"/>
                  </a:lnTo>
                  <a:lnTo>
                    <a:pt x="121832" y="201"/>
                  </a:lnTo>
                  <a:lnTo>
                    <a:pt x="109171" y="0"/>
                  </a:lnTo>
                  <a:lnTo>
                    <a:pt x="96116" y="652"/>
                  </a:lnTo>
                  <a:lnTo>
                    <a:pt x="82764" y="1890"/>
                  </a:lnTo>
                  <a:lnTo>
                    <a:pt x="69198" y="3254"/>
                  </a:lnTo>
                  <a:lnTo>
                    <a:pt x="55502" y="4463"/>
                  </a:lnTo>
                  <a:lnTo>
                    <a:pt x="42325" y="5428"/>
                  </a:lnTo>
                  <a:lnTo>
                    <a:pt x="29598" y="6253"/>
                  </a:lnTo>
                  <a:lnTo>
                    <a:pt x="16202" y="7008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559461" y="1063378"/>
              <a:ext cx="154979" cy="621182"/>
            </a:xfrm>
            <a:custGeom>
              <a:avLst/>
              <a:gdLst/>
              <a:ahLst/>
              <a:cxnLst/>
              <a:rect l="0" t="0" r="0" b="0"/>
              <a:pathLst>
                <a:path w="154979" h="621182">
                  <a:moveTo>
                    <a:pt x="0" y="0"/>
                  </a:moveTo>
                  <a:lnTo>
                    <a:pt x="3068" y="8868"/>
                  </a:lnTo>
                  <a:lnTo>
                    <a:pt x="7130" y="17855"/>
                  </a:lnTo>
                  <a:lnTo>
                    <a:pt x="12623" y="27855"/>
                  </a:lnTo>
                  <a:lnTo>
                    <a:pt x="19383" y="39008"/>
                  </a:lnTo>
                  <a:lnTo>
                    <a:pt x="27180" y="51468"/>
                  </a:lnTo>
                  <a:lnTo>
                    <a:pt x="35773" y="65171"/>
                  </a:lnTo>
                  <a:lnTo>
                    <a:pt x="44786" y="79588"/>
                  </a:lnTo>
                  <a:lnTo>
                    <a:pt x="53743" y="93869"/>
                  </a:lnTo>
                  <a:lnTo>
                    <a:pt x="62385" y="107540"/>
                  </a:lnTo>
                  <a:lnTo>
                    <a:pt x="70489" y="120496"/>
                  </a:lnTo>
                  <a:lnTo>
                    <a:pt x="77786" y="132809"/>
                  </a:lnTo>
                  <a:lnTo>
                    <a:pt x="84216" y="144611"/>
                  </a:lnTo>
                  <a:lnTo>
                    <a:pt x="90044" y="156029"/>
                  </a:lnTo>
                  <a:lnTo>
                    <a:pt x="95733" y="167170"/>
                  </a:lnTo>
                  <a:lnTo>
                    <a:pt x="101562" y="178118"/>
                  </a:lnTo>
                  <a:lnTo>
                    <a:pt x="107463" y="188930"/>
                  </a:lnTo>
                  <a:lnTo>
                    <a:pt x="113125" y="199651"/>
                  </a:lnTo>
                  <a:lnTo>
                    <a:pt x="118379" y="210308"/>
                  </a:lnTo>
                  <a:lnTo>
                    <a:pt x="123213" y="220923"/>
                  </a:lnTo>
                  <a:lnTo>
                    <a:pt x="127686" y="231510"/>
                  </a:lnTo>
                  <a:lnTo>
                    <a:pt x="131874" y="242082"/>
                  </a:lnTo>
                  <a:lnTo>
                    <a:pt x="135686" y="252809"/>
                  </a:lnTo>
                  <a:lnTo>
                    <a:pt x="138873" y="264003"/>
                  </a:lnTo>
                  <a:lnTo>
                    <a:pt x="141357" y="275797"/>
                  </a:lnTo>
                  <a:lnTo>
                    <a:pt x="143364" y="288158"/>
                  </a:lnTo>
                  <a:lnTo>
                    <a:pt x="145327" y="300988"/>
                  </a:lnTo>
                  <a:lnTo>
                    <a:pt x="147498" y="314186"/>
                  </a:lnTo>
                  <a:lnTo>
                    <a:pt x="149787" y="327980"/>
                  </a:lnTo>
                  <a:lnTo>
                    <a:pt x="151870" y="342911"/>
                  </a:lnTo>
                  <a:lnTo>
                    <a:pt x="153564" y="359172"/>
                  </a:lnTo>
                  <a:lnTo>
                    <a:pt x="154684" y="376330"/>
                  </a:lnTo>
                  <a:lnTo>
                    <a:pt x="154978" y="393540"/>
                  </a:lnTo>
                  <a:lnTo>
                    <a:pt x="154394" y="410308"/>
                  </a:lnTo>
                  <a:lnTo>
                    <a:pt x="153034" y="426821"/>
                  </a:lnTo>
                  <a:lnTo>
                    <a:pt x="151058" y="443734"/>
                  </a:lnTo>
                  <a:lnTo>
                    <a:pt x="148615" y="461396"/>
                  </a:lnTo>
                  <a:lnTo>
                    <a:pt x="145671" y="479359"/>
                  </a:lnTo>
                  <a:lnTo>
                    <a:pt x="142019" y="496593"/>
                  </a:lnTo>
                  <a:lnTo>
                    <a:pt x="137603" y="512559"/>
                  </a:lnTo>
                  <a:lnTo>
                    <a:pt x="132672" y="527211"/>
                  </a:lnTo>
                  <a:lnTo>
                    <a:pt x="127670" y="540740"/>
                  </a:lnTo>
                  <a:lnTo>
                    <a:pt x="122853" y="553390"/>
                  </a:lnTo>
                  <a:lnTo>
                    <a:pt x="117975" y="565224"/>
                  </a:lnTo>
                  <a:lnTo>
                    <a:pt x="112407" y="576120"/>
                  </a:lnTo>
                  <a:lnTo>
                    <a:pt x="105859" y="586079"/>
                  </a:lnTo>
                  <a:lnTo>
                    <a:pt x="98803" y="594934"/>
                  </a:lnTo>
                  <a:lnTo>
                    <a:pt x="91616" y="603150"/>
                  </a:lnTo>
                  <a:lnTo>
                    <a:pt x="83664" y="611450"/>
                  </a:lnTo>
                  <a:lnTo>
                    <a:pt x="7370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1" name="Freeform 220"/>
          <p:cNvSpPr/>
          <p:nvPr/>
        </p:nvSpPr>
        <p:spPr>
          <a:xfrm>
            <a:off x="2412868" y="5903657"/>
            <a:ext cx="63172" cy="21058"/>
          </a:xfrm>
          <a:custGeom>
            <a:avLst/>
            <a:gdLst/>
            <a:ahLst/>
            <a:cxnLst/>
            <a:rect l="0" t="0" r="0" b="0"/>
            <a:pathLst>
              <a:path w="63172" h="21058">
                <a:moveTo>
                  <a:pt x="63171" y="21057"/>
                </a:moveTo>
                <a:lnTo>
                  <a:pt x="54370" y="18124"/>
                </a:lnTo>
                <a:lnTo>
                  <a:pt x="46023" y="15342"/>
                </a:lnTo>
                <a:lnTo>
                  <a:pt x="37338" y="12447"/>
                </a:lnTo>
                <a:lnTo>
                  <a:pt x="28702" y="9567"/>
                </a:lnTo>
                <a:lnTo>
                  <a:pt x="20216" y="6739"/>
                </a:lnTo>
                <a:lnTo>
                  <a:pt x="11129" y="371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2" name="Group 241"/>
          <p:cNvGrpSpPr/>
          <p:nvPr/>
        </p:nvGrpSpPr>
        <p:grpSpPr>
          <a:xfrm>
            <a:off x="2617006" y="5573405"/>
            <a:ext cx="3366417" cy="770279"/>
            <a:chOff x="2617006" y="5573405"/>
            <a:chExt cx="3366417" cy="770279"/>
          </a:xfrm>
        </p:grpSpPr>
        <p:sp>
          <p:nvSpPr>
            <p:cNvPr id="222" name="Freeform 221"/>
            <p:cNvSpPr/>
            <p:nvPr/>
          </p:nvSpPr>
          <p:spPr>
            <a:xfrm>
              <a:off x="2617006" y="5573405"/>
              <a:ext cx="284404" cy="515466"/>
            </a:xfrm>
            <a:custGeom>
              <a:avLst/>
              <a:gdLst/>
              <a:ahLst/>
              <a:cxnLst/>
              <a:rect l="0" t="0" r="0" b="0"/>
              <a:pathLst>
                <a:path w="284404" h="515466">
                  <a:moveTo>
                    <a:pt x="225688" y="43811"/>
                  </a:moveTo>
                  <a:lnTo>
                    <a:pt x="216953" y="37943"/>
                  </a:lnTo>
                  <a:lnTo>
                    <a:pt x="209247" y="32379"/>
                  </a:lnTo>
                  <a:lnTo>
                    <a:pt x="201840" y="26584"/>
                  </a:lnTo>
                  <a:lnTo>
                    <a:pt x="194406" y="20676"/>
                  </a:lnTo>
                  <a:lnTo>
                    <a:pt x="186580" y="14995"/>
                  </a:lnTo>
                  <a:lnTo>
                    <a:pt x="178196" y="9729"/>
                  </a:lnTo>
                  <a:lnTo>
                    <a:pt x="169108" y="5224"/>
                  </a:lnTo>
                  <a:lnTo>
                    <a:pt x="159096" y="2034"/>
                  </a:lnTo>
                  <a:lnTo>
                    <a:pt x="148140" y="340"/>
                  </a:lnTo>
                  <a:lnTo>
                    <a:pt x="136529" y="0"/>
                  </a:lnTo>
                  <a:lnTo>
                    <a:pt x="124743" y="752"/>
                  </a:lnTo>
                  <a:lnTo>
                    <a:pt x="113078" y="2334"/>
                  </a:lnTo>
                  <a:lnTo>
                    <a:pt x="101636" y="4681"/>
                  </a:lnTo>
                  <a:lnTo>
                    <a:pt x="90421" y="7926"/>
                  </a:lnTo>
                  <a:lnTo>
                    <a:pt x="79400" y="12077"/>
                  </a:lnTo>
                  <a:lnTo>
                    <a:pt x="68694" y="17339"/>
                  </a:lnTo>
                  <a:lnTo>
                    <a:pt x="58571" y="24160"/>
                  </a:lnTo>
                  <a:lnTo>
                    <a:pt x="49129" y="32642"/>
                  </a:lnTo>
                  <a:lnTo>
                    <a:pt x="40313" y="42594"/>
                  </a:lnTo>
                  <a:lnTo>
                    <a:pt x="32004" y="53717"/>
                  </a:lnTo>
                  <a:lnTo>
                    <a:pt x="24089" y="65720"/>
                  </a:lnTo>
                  <a:lnTo>
                    <a:pt x="16790" y="78524"/>
                  </a:lnTo>
                  <a:lnTo>
                    <a:pt x="10639" y="92249"/>
                  </a:lnTo>
                  <a:lnTo>
                    <a:pt x="5840" y="106884"/>
                  </a:lnTo>
                  <a:lnTo>
                    <a:pt x="2448" y="122135"/>
                  </a:lnTo>
                  <a:lnTo>
                    <a:pt x="538" y="137525"/>
                  </a:lnTo>
                  <a:lnTo>
                    <a:pt x="0" y="152762"/>
                  </a:lnTo>
                  <a:lnTo>
                    <a:pt x="757" y="167587"/>
                  </a:lnTo>
                  <a:lnTo>
                    <a:pt x="2851" y="181695"/>
                  </a:lnTo>
                  <a:lnTo>
                    <a:pt x="6183" y="194998"/>
                  </a:lnTo>
                  <a:lnTo>
                    <a:pt x="10537" y="207576"/>
                  </a:lnTo>
                  <a:lnTo>
                    <a:pt x="15675" y="219570"/>
                  </a:lnTo>
                  <a:lnTo>
                    <a:pt x="21398" y="231112"/>
                  </a:lnTo>
                  <a:lnTo>
                    <a:pt x="27867" y="241831"/>
                  </a:lnTo>
                  <a:lnTo>
                    <a:pt x="35573" y="250899"/>
                  </a:lnTo>
                  <a:lnTo>
                    <a:pt x="44681" y="257993"/>
                  </a:lnTo>
                  <a:lnTo>
                    <a:pt x="54900" y="263095"/>
                  </a:lnTo>
                  <a:lnTo>
                    <a:pt x="65677" y="266234"/>
                  </a:lnTo>
                  <a:lnTo>
                    <a:pt x="76634" y="267646"/>
                  </a:lnTo>
                  <a:lnTo>
                    <a:pt x="87753" y="267835"/>
                  </a:lnTo>
                  <a:lnTo>
                    <a:pt x="99277" y="267447"/>
                  </a:lnTo>
                  <a:lnTo>
                    <a:pt x="111323" y="266905"/>
                  </a:lnTo>
                  <a:lnTo>
                    <a:pt x="123871" y="266564"/>
                  </a:lnTo>
                  <a:lnTo>
                    <a:pt x="136833" y="266794"/>
                  </a:lnTo>
                  <a:lnTo>
                    <a:pt x="150109" y="267736"/>
                  </a:lnTo>
                  <a:lnTo>
                    <a:pt x="163449" y="269505"/>
                  </a:lnTo>
                  <a:lnTo>
                    <a:pt x="176479" y="272288"/>
                  </a:lnTo>
                  <a:lnTo>
                    <a:pt x="189014" y="276089"/>
                  </a:lnTo>
                  <a:lnTo>
                    <a:pt x="200888" y="280928"/>
                  </a:lnTo>
                  <a:lnTo>
                    <a:pt x="211869" y="286925"/>
                  </a:lnTo>
                  <a:lnTo>
                    <a:pt x="221923" y="294037"/>
                  </a:lnTo>
                  <a:lnTo>
                    <a:pt x="231167" y="302253"/>
                  </a:lnTo>
                  <a:lnTo>
                    <a:pt x="239770" y="311671"/>
                  </a:lnTo>
                  <a:lnTo>
                    <a:pt x="247891" y="322228"/>
                  </a:lnTo>
                  <a:lnTo>
                    <a:pt x="255499" y="333741"/>
                  </a:lnTo>
                  <a:lnTo>
                    <a:pt x="262390" y="345992"/>
                  </a:lnTo>
                  <a:lnTo>
                    <a:pt x="268504" y="358789"/>
                  </a:lnTo>
                  <a:lnTo>
                    <a:pt x="273763" y="371974"/>
                  </a:lnTo>
                  <a:lnTo>
                    <a:pt x="277998" y="385431"/>
                  </a:lnTo>
                  <a:lnTo>
                    <a:pt x="281210" y="399071"/>
                  </a:lnTo>
                  <a:lnTo>
                    <a:pt x="283385" y="412671"/>
                  </a:lnTo>
                  <a:lnTo>
                    <a:pt x="284403" y="425882"/>
                  </a:lnTo>
                  <a:lnTo>
                    <a:pt x="284301" y="438543"/>
                  </a:lnTo>
                  <a:lnTo>
                    <a:pt x="282929" y="450502"/>
                  </a:lnTo>
                  <a:lnTo>
                    <a:pt x="279881" y="461542"/>
                  </a:lnTo>
                  <a:lnTo>
                    <a:pt x="275088" y="471630"/>
                  </a:lnTo>
                  <a:lnTo>
                    <a:pt x="268768" y="480728"/>
                  </a:lnTo>
                  <a:lnTo>
                    <a:pt x="261238" y="488700"/>
                  </a:lnTo>
                  <a:lnTo>
                    <a:pt x="252800" y="495580"/>
                  </a:lnTo>
                  <a:lnTo>
                    <a:pt x="243542" y="501371"/>
                  </a:lnTo>
                  <a:lnTo>
                    <a:pt x="233351" y="505971"/>
                  </a:lnTo>
                  <a:lnTo>
                    <a:pt x="222238" y="509437"/>
                  </a:lnTo>
                  <a:lnTo>
                    <a:pt x="210336" y="511953"/>
                  </a:lnTo>
                  <a:lnTo>
                    <a:pt x="197814" y="513733"/>
                  </a:lnTo>
                  <a:lnTo>
                    <a:pt x="184838" y="514961"/>
                  </a:lnTo>
                  <a:lnTo>
                    <a:pt x="171701" y="515465"/>
                  </a:lnTo>
                  <a:lnTo>
                    <a:pt x="158808" y="514748"/>
                  </a:lnTo>
                  <a:lnTo>
                    <a:pt x="146364" y="512643"/>
                  </a:lnTo>
                  <a:lnTo>
                    <a:pt x="134453" y="509585"/>
                  </a:lnTo>
                  <a:lnTo>
                    <a:pt x="121755" y="506139"/>
                  </a:lnTo>
                  <a:lnTo>
                    <a:pt x="104920" y="501999"/>
                  </a:lnTo>
                  <a:lnTo>
                    <a:pt x="78289" y="4965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958507" y="597518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100"/>
                  </a:lnTo>
                  <a:lnTo>
                    <a:pt x="2075" y="79486"/>
                  </a:lnTo>
                  <a:lnTo>
                    <a:pt x="3736" y="90948"/>
                  </a:lnTo>
                  <a:lnTo>
                    <a:pt x="5563" y="101802"/>
                  </a:lnTo>
                  <a:lnTo>
                    <a:pt x="7717" y="11300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937450" y="57856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000621" y="5926094"/>
              <a:ext cx="133930" cy="386004"/>
            </a:xfrm>
            <a:custGeom>
              <a:avLst/>
              <a:gdLst/>
              <a:ahLst/>
              <a:cxnLst/>
              <a:rect l="0" t="0" r="0" b="0"/>
              <a:pathLst>
                <a:path w="133930" h="386004">
                  <a:moveTo>
                    <a:pt x="105285" y="112262"/>
                  </a:moveTo>
                  <a:lnTo>
                    <a:pt x="108219" y="103461"/>
                  </a:lnTo>
                  <a:lnTo>
                    <a:pt x="111002" y="95114"/>
                  </a:lnTo>
                  <a:lnTo>
                    <a:pt x="113892" y="86411"/>
                  </a:lnTo>
                  <a:lnTo>
                    <a:pt x="116586" y="77117"/>
                  </a:lnTo>
                  <a:lnTo>
                    <a:pt x="118455" y="66974"/>
                  </a:lnTo>
                  <a:lnTo>
                    <a:pt x="119208" y="55938"/>
                  </a:lnTo>
                  <a:lnTo>
                    <a:pt x="118722" y="44444"/>
                  </a:lnTo>
                  <a:lnTo>
                    <a:pt x="116872" y="33270"/>
                  </a:lnTo>
                  <a:lnTo>
                    <a:pt x="113726" y="22848"/>
                  </a:lnTo>
                  <a:lnTo>
                    <a:pt x="109173" y="13735"/>
                  </a:lnTo>
                  <a:lnTo>
                    <a:pt x="102844" y="6750"/>
                  </a:lnTo>
                  <a:lnTo>
                    <a:pt x="94711" y="2143"/>
                  </a:lnTo>
                  <a:lnTo>
                    <a:pt x="85507" y="0"/>
                  </a:lnTo>
                  <a:lnTo>
                    <a:pt x="76484" y="516"/>
                  </a:lnTo>
                  <a:lnTo>
                    <a:pt x="68350" y="3528"/>
                  </a:lnTo>
                  <a:lnTo>
                    <a:pt x="61265" y="8614"/>
                  </a:lnTo>
                  <a:lnTo>
                    <a:pt x="55124" y="15299"/>
                  </a:lnTo>
                  <a:lnTo>
                    <a:pt x="49747" y="23162"/>
                  </a:lnTo>
                  <a:lnTo>
                    <a:pt x="45271" y="32031"/>
                  </a:lnTo>
                  <a:lnTo>
                    <a:pt x="42153" y="41959"/>
                  </a:lnTo>
                  <a:lnTo>
                    <a:pt x="40537" y="52892"/>
                  </a:lnTo>
                  <a:lnTo>
                    <a:pt x="40432" y="64504"/>
                  </a:lnTo>
                  <a:lnTo>
                    <a:pt x="41881" y="76298"/>
                  </a:lnTo>
                  <a:lnTo>
                    <a:pt x="44751" y="87954"/>
                  </a:lnTo>
                  <a:lnTo>
                    <a:pt x="48948" y="98713"/>
                  </a:lnTo>
                  <a:lnTo>
                    <a:pt x="54507" y="107341"/>
                  </a:lnTo>
                  <a:lnTo>
                    <a:pt x="61308" y="113348"/>
                  </a:lnTo>
                  <a:lnTo>
                    <a:pt x="68805" y="116582"/>
                  </a:lnTo>
                  <a:lnTo>
                    <a:pt x="76142" y="116873"/>
                  </a:lnTo>
                  <a:lnTo>
                    <a:pt x="82850" y="114440"/>
                  </a:lnTo>
                  <a:lnTo>
                    <a:pt x="88825" y="109758"/>
                  </a:lnTo>
                  <a:lnTo>
                    <a:pt x="94147" y="103353"/>
                  </a:lnTo>
                  <a:lnTo>
                    <a:pt x="98963" y="95732"/>
                  </a:lnTo>
                  <a:lnTo>
                    <a:pt x="103900" y="88893"/>
                  </a:lnTo>
                  <a:lnTo>
                    <a:pt x="109174" y="85851"/>
                  </a:lnTo>
                  <a:lnTo>
                    <a:pt x="113822" y="87468"/>
                  </a:lnTo>
                  <a:lnTo>
                    <a:pt x="117472" y="93295"/>
                  </a:lnTo>
                  <a:lnTo>
                    <a:pt x="120177" y="102481"/>
                  </a:lnTo>
                  <a:lnTo>
                    <a:pt x="122281" y="114016"/>
                  </a:lnTo>
                  <a:lnTo>
                    <a:pt x="124280" y="126891"/>
                  </a:lnTo>
                  <a:lnTo>
                    <a:pt x="126461" y="140436"/>
                  </a:lnTo>
                  <a:lnTo>
                    <a:pt x="128751" y="154293"/>
                  </a:lnTo>
                  <a:lnTo>
                    <a:pt x="130831" y="168286"/>
                  </a:lnTo>
                  <a:lnTo>
                    <a:pt x="132521" y="182326"/>
                  </a:lnTo>
                  <a:lnTo>
                    <a:pt x="133638" y="196214"/>
                  </a:lnTo>
                  <a:lnTo>
                    <a:pt x="133929" y="209628"/>
                  </a:lnTo>
                  <a:lnTo>
                    <a:pt x="133338" y="222429"/>
                  </a:lnTo>
                  <a:lnTo>
                    <a:pt x="131804" y="234484"/>
                  </a:lnTo>
                  <a:lnTo>
                    <a:pt x="129178" y="245589"/>
                  </a:lnTo>
                  <a:lnTo>
                    <a:pt x="125486" y="255726"/>
                  </a:lnTo>
                  <a:lnTo>
                    <a:pt x="120890" y="265026"/>
                  </a:lnTo>
                  <a:lnTo>
                    <a:pt x="115588" y="273667"/>
                  </a:lnTo>
                  <a:lnTo>
                    <a:pt x="109756" y="281817"/>
                  </a:lnTo>
                  <a:lnTo>
                    <a:pt x="103213" y="289616"/>
                  </a:lnTo>
                  <a:lnTo>
                    <a:pt x="95458" y="297167"/>
                  </a:lnTo>
                  <a:lnTo>
                    <a:pt x="86321" y="304547"/>
                  </a:lnTo>
                  <a:lnTo>
                    <a:pt x="76253" y="311808"/>
                  </a:lnTo>
                  <a:lnTo>
                    <a:pt x="66110" y="318991"/>
                  </a:lnTo>
                  <a:lnTo>
                    <a:pt x="56401" y="326120"/>
                  </a:lnTo>
                  <a:lnTo>
                    <a:pt x="47274" y="333213"/>
                  </a:lnTo>
                  <a:lnTo>
                    <a:pt x="38691" y="340280"/>
                  </a:lnTo>
                  <a:lnTo>
                    <a:pt x="30559" y="347328"/>
                  </a:lnTo>
                  <a:lnTo>
                    <a:pt x="23073" y="354249"/>
                  </a:lnTo>
                  <a:lnTo>
                    <a:pt x="15993" y="361618"/>
                  </a:lnTo>
                  <a:lnTo>
                    <a:pt x="8695" y="371199"/>
                  </a:lnTo>
                  <a:lnTo>
                    <a:pt x="0" y="3860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179606" y="5934720"/>
              <a:ext cx="115814" cy="166808"/>
            </a:xfrm>
            <a:custGeom>
              <a:avLst/>
              <a:gdLst/>
              <a:ahLst/>
              <a:cxnLst/>
              <a:rect l="0" t="0" r="0" b="0"/>
              <a:pathLst>
                <a:path w="115814" h="166808">
                  <a:moveTo>
                    <a:pt x="0" y="29937"/>
                  </a:moveTo>
                  <a:lnTo>
                    <a:pt x="67" y="44472"/>
                  </a:lnTo>
                  <a:lnTo>
                    <a:pt x="707" y="57103"/>
                  </a:lnTo>
                  <a:lnTo>
                    <a:pt x="2004" y="69012"/>
                  </a:lnTo>
                  <a:lnTo>
                    <a:pt x="3863" y="80666"/>
                  </a:lnTo>
                  <a:lnTo>
                    <a:pt x="6180" y="92507"/>
                  </a:lnTo>
                  <a:lnTo>
                    <a:pt x="8846" y="104742"/>
                  </a:lnTo>
                  <a:lnTo>
                    <a:pt x="11770" y="117238"/>
                  </a:lnTo>
                  <a:lnTo>
                    <a:pt x="14877" y="129628"/>
                  </a:lnTo>
                  <a:lnTo>
                    <a:pt x="18074" y="141636"/>
                  </a:lnTo>
                  <a:lnTo>
                    <a:pt x="19988" y="150802"/>
                  </a:lnTo>
                  <a:lnTo>
                    <a:pt x="19444" y="153704"/>
                  </a:lnTo>
                  <a:lnTo>
                    <a:pt x="17806" y="150601"/>
                  </a:lnTo>
                  <a:lnTo>
                    <a:pt x="16046" y="142952"/>
                  </a:lnTo>
                  <a:lnTo>
                    <a:pt x="14536" y="132106"/>
                  </a:lnTo>
                  <a:lnTo>
                    <a:pt x="13362" y="119069"/>
                  </a:lnTo>
                  <a:lnTo>
                    <a:pt x="12497" y="104553"/>
                  </a:lnTo>
                  <a:lnTo>
                    <a:pt x="11880" y="89205"/>
                  </a:lnTo>
                  <a:lnTo>
                    <a:pt x="11449" y="73661"/>
                  </a:lnTo>
                  <a:lnTo>
                    <a:pt x="11165" y="58287"/>
                  </a:lnTo>
                  <a:lnTo>
                    <a:pt x="11481" y="43688"/>
                  </a:lnTo>
                  <a:lnTo>
                    <a:pt x="13288" y="30786"/>
                  </a:lnTo>
                  <a:lnTo>
                    <a:pt x="16955" y="19933"/>
                  </a:lnTo>
                  <a:lnTo>
                    <a:pt x="22369" y="11306"/>
                  </a:lnTo>
                  <a:lnTo>
                    <a:pt x="29216" y="5169"/>
                  </a:lnTo>
                  <a:lnTo>
                    <a:pt x="37152" y="1419"/>
                  </a:lnTo>
                  <a:lnTo>
                    <a:pt x="45715" y="0"/>
                  </a:lnTo>
                  <a:lnTo>
                    <a:pt x="54367" y="1075"/>
                  </a:lnTo>
                  <a:lnTo>
                    <a:pt x="62803" y="4498"/>
                  </a:lnTo>
                  <a:lnTo>
                    <a:pt x="70769" y="9877"/>
                  </a:lnTo>
                  <a:lnTo>
                    <a:pt x="77973" y="16765"/>
                  </a:lnTo>
                  <a:lnTo>
                    <a:pt x="84337" y="24765"/>
                  </a:lnTo>
                  <a:lnTo>
                    <a:pt x="89950" y="33557"/>
                  </a:lnTo>
                  <a:lnTo>
                    <a:pt x="94963" y="42903"/>
                  </a:lnTo>
                  <a:lnTo>
                    <a:pt x="99520" y="52636"/>
                  </a:lnTo>
                  <a:lnTo>
                    <a:pt x="103583" y="62797"/>
                  </a:lnTo>
                  <a:lnTo>
                    <a:pt x="106941" y="73611"/>
                  </a:lnTo>
                  <a:lnTo>
                    <a:pt x="109534" y="85145"/>
                  </a:lnTo>
                  <a:lnTo>
                    <a:pt x="111450" y="97294"/>
                  </a:lnTo>
                  <a:lnTo>
                    <a:pt x="113026" y="111373"/>
                  </a:lnTo>
                  <a:lnTo>
                    <a:pt x="114401" y="131973"/>
                  </a:lnTo>
                  <a:lnTo>
                    <a:pt x="115813" y="1668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3505989" y="5890957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9" y="34458"/>
                  </a:lnTo>
                  <a:lnTo>
                    <a:pt x="4042" y="46447"/>
                  </a:lnTo>
                  <a:lnTo>
                    <a:pt x="7006" y="58458"/>
                  </a:lnTo>
                  <a:lnTo>
                    <a:pt x="10921" y="70261"/>
                  </a:lnTo>
                  <a:lnTo>
                    <a:pt x="15498" y="81787"/>
                  </a:lnTo>
                  <a:lnTo>
                    <a:pt x="20253" y="93056"/>
                  </a:lnTo>
                  <a:lnTo>
                    <a:pt x="24895" y="104110"/>
                  </a:lnTo>
                  <a:lnTo>
                    <a:pt x="29485" y="114838"/>
                  </a:lnTo>
                  <a:lnTo>
                    <a:pt x="34325" y="124976"/>
                  </a:lnTo>
                  <a:lnTo>
                    <a:pt x="39573" y="134418"/>
                  </a:lnTo>
                  <a:lnTo>
                    <a:pt x="44933" y="142923"/>
                  </a:lnTo>
                  <a:lnTo>
                    <a:pt x="50264" y="150864"/>
                  </a:lnTo>
                  <a:lnTo>
                    <a:pt x="56040" y="158940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3527046" y="5848843"/>
              <a:ext cx="115815" cy="494841"/>
            </a:xfrm>
            <a:custGeom>
              <a:avLst/>
              <a:gdLst/>
              <a:ahLst/>
              <a:cxnLst/>
              <a:rect l="0" t="0" r="0" b="0"/>
              <a:pathLst>
                <a:path w="115815" h="494841">
                  <a:moveTo>
                    <a:pt x="115814" y="0"/>
                  </a:moveTo>
                  <a:lnTo>
                    <a:pt x="109946" y="6002"/>
                  </a:lnTo>
                  <a:lnTo>
                    <a:pt x="104381" y="12847"/>
                  </a:lnTo>
                  <a:lnTo>
                    <a:pt x="98583" y="21239"/>
                  </a:lnTo>
                  <a:lnTo>
                    <a:pt x="92502" y="31039"/>
                  </a:lnTo>
                  <a:lnTo>
                    <a:pt x="86172" y="42002"/>
                  </a:lnTo>
                  <a:lnTo>
                    <a:pt x="79649" y="53872"/>
                  </a:lnTo>
                  <a:lnTo>
                    <a:pt x="73145" y="66741"/>
                  </a:lnTo>
                  <a:lnTo>
                    <a:pt x="67011" y="81034"/>
                  </a:lnTo>
                  <a:lnTo>
                    <a:pt x="61407" y="96855"/>
                  </a:lnTo>
                  <a:lnTo>
                    <a:pt x="56322" y="113545"/>
                  </a:lnTo>
                  <a:lnTo>
                    <a:pt x="51674" y="129907"/>
                  </a:lnTo>
                  <a:lnTo>
                    <a:pt x="47361" y="145280"/>
                  </a:lnTo>
                  <a:lnTo>
                    <a:pt x="43294" y="159532"/>
                  </a:lnTo>
                  <a:lnTo>
                    <a:pt x="39402" y="172791"/>
                  </a:lnTo>
                  <a:lnTo>
                    <a:pt x="35636" y="185268"/>
                  </a:lnTo>
                  <a:lnTo>
                    <a:pt x="32123" y="197327"/>
                  </a:lnTo>
                  <a:lnTo>
                    <a:pt x="29143" y="209439"/>
                  </a:lnTo>
                  <a:lnTo>
                    <a:pt x="26803" y="221854"/>
                  </a:lnTo>
                  <a:lnTo>
                    <a:pt x="24893" y="234468"/>
                  </a:lnTo>
                  <a:lnTo>
                    <a:pt x="22995" y="246936"/>
                  </a:lnTo>
                  <a:lnTo>
                    <a:pt x="20864" y="259078"/>
                  </a:lnTo>
                  <a:lnTo>
                    <a:pt x="18432" y="271349"/>
                  </a:lnTo>
                  <a:lnTo>
                    <a:pt x="15720" y="284719"/>
                  </a:lnTo>
                  <a:lnTo>
                    <a:pt x="12785" y="299644"/>
                  </a:lnTo>
                  <a:lnTo>
                    <a:pt x="9850" y="316094"/>
                  </a:lnTo>
                  <a:lnTo>
                    <a:pt x="7265" y="333818"/>
                  </a:lnTo>
                  <a:lnTo>
                    <a:pt x="5196" y="352519"/>
                  </a:lnTo>
                  <a:lnTo>
                    <a:pt x="3641" y="371771"/>
                  </a:lnTo>
                  <a:lnTo>
                    <a:pt x="2515" y="391060"/>
                  </a:lnTo>
                  <a:lnTo>
                    <a:pt x="1720" y="410084"/>
                  </a:lnTo>
                  <a:lnTo>
                    <a:pt x="1167" y="428201"/>
                  </a:lnTo>
                  <a:lnTo>
                    <a:pt x="727" y="446220"/>
                  </a:lnTo>
                  <a:lnTo>
                    <a:pt x="361" y="46684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3639192" y="5880429"/>
              <a:ext cx="72920" cy="215203"/>
            </a:xfrm>
            <a:custGeom>
              <a:avLst/>
              <a:gdLst/>
              <a:ahLst/>
              <a:cxnLst/>
              <a:rect l="0" t="0" r="0" b="0"/>
              <a:pathLst>
                <a:path w="72920" h="215203">
                  <a:moveTo>
                    <a:pt x="45782" y="0"/>
                  </a:moveTo>
                  <a:lnTo>
                    <a:pt x="39914" y="5935"/>
                  </a:lnTo>
                  <a:lnTo>
                    <a:pt x="34350" y="12139"/>
                  </a:lnTo>
                  <a:lnTo>
                    <a:pt x="28559" y="19249"/>
                  </a:lnTo>
                  <a:lnTo>
                    <a:pt x="22825" y="27708"/>
                  </a:lnTo>
                  <a:lnTo>
                    <a:pt x="17792" y="38299"/>
                  </a:lnTo>
                  <a:lnTo>
                    <a:pt x="13765" y="51239"/>
                  </a:lnTo>
                  <a:lnTo>
                    <a:pt x="10567" y="65797"/>
                  </a:lnTo>
                  <a:lnTo>
                    <a:pt x="7729" y="80631"/>
                  </a:lnTo>
                  <a:lnTo>
                    <a:pt x="4940" y="94942"/>
                  </a:lnTo>
                  <a:lnTo>
                    <a:pt x="2387" y="108799"/>
                  </a:lnTo>
                  <a:lnTo>
                    <a:pt x="651" y="122849"/>
                  </a:lnTo>
                  <a:lnTo>
                    <a:pt x="0" y="137475"/>
                  </a:lnTo>
                  <a:lnTo>
                    <a:pt x="394" y="152434"/>
                  </a:lnTo>
                  <a:lnTo>
                    <a:pt x="1654" y="167038"/>
                  </a:lnTo>
                  <a:lnTo>
                    <a:pt x="3587" y="180887"/>
                  </a:lnTo>
                  <a:lnTo>
                    <a:pt x="6344" y="193271"/>
                  </a:lnTo>
                  <a:lnTo>
                    <a:pt x="10396" y="203067"/>
                  </a:lnTo>
                  <a:lnTo>
                    <a:pt x="15895" y="209900"/>
                  </a:lnTo>
                  <a:lnTo>
                    <a:pt x="22536" y="213874"/>
                  </a:lnTo>
                  <a:lnTo>
                    <a:pt x="29757" y="215202"/>
                  </a:lnTo>
                  <a:lnTo>
                    <a:pt x="37163" y="214276"/>
                  </a:lnTo>
                  <a:lnTo>
                    <a:pt x="44406" y="211253"/>
                  </a:lnTo>
                  <a:lnTo>
                    <a:pt x="51109" y="205967"/>
                  </a:lnTo>
                  <a:lnTo>
                    <a:pt x="57126" y="198530"/>
                  </a:lnTo>
                  <a:lnTo>
                    <a:pt x="62333" y="189285"/>
                  </a:lnTo>
                  <a:lnTo>
                    <a:pt x="66540" y="178639"/>
                  </a:lnTo>
                  <a:lnTo>
                    <a:pt x="69739" y="166961"/>
                  </a:lnTo>
                  <a:lnTo>
                    <a:pt x="71905" y="154544"/>
                  </a:lnTo>
                  <a:lnTo>
                    <a:pt x="72919" y="141611"/>
                  </a:lnTo>
                  <a:lnTo>
                    <a:pt x="72824" y="128317"/>
                  </a:lnTo>
                  <a:lnTo>
                    <a:pt x="71795" y="114610"/>
                  </a:lnTo>
                  <a:lnTo>
                    <a:pt x="70042" y="100263"/>
                  </a:lnTo>
                  <a:lnTo>
                    <a:pt x="67751" y="85222"/>
                  </a:lnTo>
                  <a:lnTo>
                    <a:pt x="64840" y="70319"/>
                  </a:lnTo>
                  <a:lnTo>
                    <a:pt x="60477" y="55711"/>
                  </a:lnTo>
                  <a:lnTo>
                    <a:pt x="52046" y="40115"/>
                  </a:lnTo>
                  <a:lnTo>
                    <a:pt x="3525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3759726" y="5848843"/>
              <a:ext cx="90475" cy="185813"/>
            </a:xfrm>
            <a:custGeom>
              <a:avLst/>
              <a:gdLst/>
              <a:ahLst/>
              <a:cxnLst/>
              <a:rect l="0" t="0" r="0" b="0"/>
              <a:pathLst>
                <a:path w="90475" h="185813">
                  <a:moveTo>
                    <a:pt x="9476" y="10529"/>
                  </a:moveTo>
                  <a:lnTo>
                    <a:pt x="6609" y="19398"/>
                  </a:lnTo>
                  <a:lnTo>
                    <a:pt x="4467" y="28385"/>
                  </a:lnTo>
                  <a:lnTo>
                    <a:pt x="2864" y="38384"/>
                  </a:lnTo>
                  <a:lnTo>
                    <a:pt x="1683" y="49538"/>
                  </a:lnTo>
                  <a:lnTo>
                    <a:pt x="835" y="61997"/>
                  </a:lnTo>
                  <a:lnTo>
                    <a:pt x="242" y="75704"/>
                  </a:lnTo>
                  <a:lnTo>
                    <a:pt x="0" y="90295"/>
                  </a:lnTo>
                  <a:lnTo>
                    <a:pt x="364" y="105224"/>
                  </a:lnTo>
                  <a:lnTo>
                    <a:pt x="1429" y="120139"/>
                  </a:lnTo>
                  <a:lnTo>
                    <a:pt x="3297" y="134575"/>
                  </a:lnTo>
                  <a:lnTo>
                    <a:pt x="6153" y="147887"/>
                  </a:lnTo>
                  <a:lnTo>
                    <a:pt x="10007" y="159825"/>
                  </a:lnTo>
                  <a:lnTo>
                    <a:pt x="14884" y="169992"/>
                  </a:lnTo>
                  <a:lnTo>
                    <a:pt x="20907" y="177699"/>
                  </a:lnTo>
                  <a:lnTo>
                    <a:pt x="28028" y="182805"/>
                  </a:lnTo>
                  <a:lnTo>
                    <a:pt x="35911" y="185455"/>
                  </a:lnTo>
                  <a:lnTo>
                    <a:pt x="44040" y="185812"/>
                  </a:lnTo>
                  <a:lnTo>
                    <a:pt x="52087" y="184197"/>
                  </a:lnTo>
                  <a:lnTo>
                    <a:pt x="59607" y="180692"/>
                  </a:lnTo>
                  <a:lnTo>
                    <a:pt x="65972" y="175076"/>
                  </a:lnTo>
                  <a:lnTo>
                    <a:pt x="70956" y="167412"/>
                  </a:lnTo>
                  <a:lnTo>
                    <a:pt x="74827" y="158013"/>
                  </a:lnTo>
                  <a:lnTo>
                    <a:pt x="78131" y="147265"/>
                  </a:lnTo>
                  <a:lnTo>
                    <a:pt x="81245" y="135517"/>
                  </a:lnTo>
                  <a:lnTo>
                    <a:pt x="84187" y="123054"/>
                  </a:lnTo>
                  <a:lnTo>
                    <a:pt x="86718" y="110089"/>
                  </a:lnTo>
                  <a:lnTo>
                    <a:pt x="88717" y="96782"/>
                  </a:lnTo>
                  <a:lnTo>
                    <a:pt x="90042" y="83408"/>
                  </a:lnTo>
                  <a:lnTo>
                    <a:pt x="90474" y="70348"/>
                  </a:lnTo>
                  <a:lnTo>
                    <a:pt x="89987" y="57794"/>
                  </a:lnTo>
                  <a:lnTo>
                    <a:pt x="88854" y="46006"/>
                  </a:lnTo>
                  <a:lnTo>
                    <a:pt x="87448" y="34148"/>
                  </a:lnTo>
                  <a:lnTo>
                    <a:pt x="85644" y="20060"/>
                  </a:lnTo>
                  <a:lnTo>
                    <a:pt x="8317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3889247" y="5775144"/>
              <a:ext cx="122111" cy="220440"/>
            </a:xfrm>
            <a:custGeom>
              <a:avLst/>
              <a:gdLst/>
              <a:ahLst/>
              <a:cxnLst/>
              <a:rect l="0" t="0" r="0" b="0"/>
              <a:pathLst>
                <a:path w="122111" h="220440">
                  <a:moveTo>
                    <a:pt x="6297" y="147399"/>
                  </a:moveTo>
                  <a:lnTo>
                    <a:pt x="9230" y="159066"/>
                  </a:lnTo>
                  <a:lnTo>
                    <a:pt x="12013" y="169555"/>
                  </a:lnTo>
                  <a:lnTo>
                    <a:pt x="14917" y="179857"/>
                  </a:lnTo>
                  <a:lnTo>
                    <a:pt x="18130" y="190159"/>
                  </a:lnTo>
                  <a:lnTo>
                    <a:pt x="21943" y="200503"/>
                  </a:lnTo>
                  <a:lnTo>
                    <a:pt x="26440" y="210818"/>
                  </a:lnTo>
                  <a:lnTo>
                    <a:pt x="30832" y="218506"/>
                  </a:lnTo>
                  <a:lnTo>
                    <a:pt x="33621" y="220439"/>
                  </a:lnTo>
                  <a:lnTo>
                    <a:pt x="34330" y="217806"/>
                  </a:lnTo>
                  <a:lnTo>
                    <a:pt x="33460" y="212235"/>
                  </a:lnTo>
                  <a:lnTo>
                    <a:pt x="31578" y="204839"/>
                  </a:lnTo>
                  <a:lnTo>
                    <a:pt x="29079" y="196310"/>
                  </a:lnTo>
                  <a:lnTo>
                    <a:pt x="26204" y="187070"/>
                  </a:lnTo>
                  <a:lnTo>
                    <a:pt x="23097" y="177378"/>
                  </a:lnTo>
                  <a:lnTo>
                    <a:pt x="19846" y="167395"/>
                  </a:lnTo>
                  <a:lnTo>
                    <a:pt x="16504" y="157226"/>
                  </a:lnTo>
                  <a:lnTo>
                    <a:pt x="13104" y="146933"/>
                  </a:lnTo>
                  <a:lnTo>
                    <a:pt x="9671" y="136557"/>
                  </a:lnTo>
                  <a:lnTo>
                    <a:pt x="6381" y="125959"/>
                  </a:lnTo>
                  <a:lnTo>
                    <a:pt x="3551" y="114851"/>
                  </a:lnTo>
                  <a:lnTo>
                    <a:pt x="1325" y="103120"/>
                  </a:lnTo>
                  <a:lnTo>
                    <a:pt x="0" y="90968"/>
                  </a:lnTo>
                  <a:lnTo>
                    <a:pt x="93" y="78812"/>
                  </a:lnTo>
                  <a:lnTo>
                    <a:pt x="1756" y="66903"/>
                  </a:lnTo>
                  <a:lnTo>
                    <a:pt x="4993" y="55637"/>
                  </a:lnTo>
                  <a:lnTo>
                    <a:pt x="9832" y="45603"/>
                  </a:lnTo>
                  <a:lnTo>
                    <a:pt x="16124" y="37007"/>
                  </a:lnTo>
                  <a:lnTo>
                    <a:pt x="23601" y="29727"/>
                  </a:lnTo>
                  <a:lnTo>
                    <a:pt x="31982" y="23514"/>
                  </a:lnTo>
                  <a:lnTo>
                    <a:pt x="41027" y="18112"/>
                  </a:lnTo>
                  <a:lnTo>
                    <a:pt x="50709" y="13464"/>
                  </a:lnTo>
                  <a:lnTo>
                    <a:pt x="61192" y="9706"/>
                  </a:lnTo>
                  <a:lnTo>
                    <a:pt x="72486" y="6840"/>
                  </a:lnTo>
                  <a:lnTo>
                    <a:pt x="83877" y="4740"/>
                  </a:lnTo>
                  <a:lnTo>
                    <a:pt x="95132" y="3019"/>
                  </a:lnTo>
                  <a:lnTo>
                    <a:pt x="107238" y="1526"/>
                  </a:lnTo>
                  <a:lnTo>
                    <a:pt x="12211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4179813" y="5852055"/>
              <a:ext cx="157929" cy="207359"/>
            </a:xfrm>
            <a:custGeom>
              <a:avLst/>
              <a:gdLst/>
              <a:ahLst/>
              <a:cxnLst/>
              <a:rect l="0" t="0" r="0" b="0"/>
              <a:pathLst>
                <a:path w="157929" h="207359">
                  <a:moveTo>
                    <a:pt x="0" y="112602"/>
                  </a:moveTo>
                  <a:lnTo>
                    <a:pt x="2866" y="127204"/>
                  </a:lnTo>
                  <a:lnTo>
                    <a:pt x="5009" y="140474"/>
                  </a:lnTo>
                  <a:lnTo>
                    <a:pt x="6616" y="153672"/>
                  </a:lnTo>
                  <a:lnTo>
                    <a:pt x="7970" y="166840"/>
                  </a:lnTo>
                  <a:lnTo>
                    <a:pt x="9467" y="179700"/>
                  </a:lnTo>
                  <a:lnTo>
                    <a:pt x="11299" y="192033"/>
                  </a:lnTo>
                  <a:lnTo>
                    <a:pt x="12844" y="201432"/>
                  </a:lnTo>
                  <a:lnTo>
                    <a:pt x="13154" y="204507"/>
                  </a:lnTo>
                  <a:lnTo>
                    <a:pt x="12277" y="201515"/>
                  </a:lnTo>
                  <a:lnTo>
                    <a:pt x="10542" y="193932"/>
                  </a:lnTo>
                  <a:lnTo>
                    <a:pt x="8553" y="183125"/>
                  </a:lnTo>
                  <a:lnTo>
                    <a:pt x="7120" y="170111"/>
                  </a:lnTo>
                  <a:lnTo>
                    <a:pt x="6632" y="155605"/>
                  </a:lnTo>
                  <a:lnTo>
                    <a:pt x="6945" y="140092"/>
                  </a:lnTo>
                  <a:lnTo>
                    <a:pt x="7610" y="123906"/>
                  </a:lnTo>
                  <a:lnTo>
                    <a:pt x="8321" y="107277"/>
                  </a:lnTo>
                  <a:lnTo>
                    <a:pt x="9270" y="90683"/>
                  </a:lnTo>
                  <a:lnTo>
                    <a:pt x="11037" y="74837"/>
                  </a:lnTo>
                  <a:lnTo>
                    <a:pt x="13892" y="60070"/>
                  </a:lnTo>
                  <a:lnTo>
                    <a:pt x="17791" y="46527"/>
                  </a:lnTo>
                  <a:lnTo>
                    <a:pt x="22559" y="34341"/>
                  </a:lnTo>
                  <a:lnTo>
                    <a:pt x="27999" y="23453"/>
                  </a:lnTo>
                  <a:lnTo>
                    <a:pt x="34264" y="14140"/>
                  </a:lnTo>
                  <a:lnTo>
                    <a:pt x="41825" y="7079"/>
                  </a:lnTo>
                  <a:lnTo>
                    <a:pt x="50828" y="2444"/>
                  </a:lnTo>
                  <a:lnTo>
                    <a:pt x="60806" y="126"/>
                  </a:lnTo>
                  <a:lnTo>
                    <a:pt x="70888" y="0"/>
                  </a:lnTo>
                  <a:lnTo>
                    <a:pt x="80555" y="1770"/>
                  </a:lnTo>
                  <a:lnTo>
                    <a:pt x="89654" y="5210"/>
                  </a:lnTo>
                  <a:lnTo>
                    <a:pt x="98218" y="10251"/>
                  </a:lnTo>
                  <a:lnTo>
                    <a:pt x="106342" y="16710"/>
                  </a:lnTo>
                  <a:lnTo>
                    <a:pt x="113966" y="24316"/>
                  </a:lnTo>
                  <a:lnTo>
                    <a:pt x="120876" y="32791"/>
                  </a:lnTo>
                  <a:lnTo>
                    <a:pt x="127009" y="41902"/>
                  </a:lnTo>
                  <a:lnTo>
                    <a:pt x="132453" y="51630"/>
                  </a:lnTo>
                  <a:lnTo>
                    <a:pt x="137344" y="62145"/>
                  </a:lnTo>
                  <a:lnTo>
                    <a:pt x="141816" y="73484"/>
                  </a:lnTo>
                  <a:lnTo>
                    <a:pt x="145820" y="85710"/>
                  </a:lnTo>
                  <a:lnTo>
                    <a:pt x="149138" y="98981"/>
                  </a:lnTo>
                  <a:lnTo>
                    <a:pt x="151704" y="113274"/>
                  </a:lnTo>
                  <a:lnTo>
                    <a:pt x="153601" y="128253"/>
                  </a:lnTo>
                  <a:lnTo>
                    <a:pt x="155163" y="145142"/>
                  </a:lnTo>
                  <a:lnTo>
                    <a:pt x="156526" y="168780"/>
                  </a:lnTo>
                  <a:lnTo>
                    <a:pt x="157928" y="2073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4373874" y="5872675"/>
              <a:ext cx="195494" cy="200340"/>
            </a:xfrm>
            <a:custGeom>
              <a:avLst/>
              <a:gdLst/>
              <a:ahLst/>
              <a:cxnLst/>
              <a:rect l="0" t="0" r="0" b="0"/>
              <a:pathLst>
                <a:path w="195494" h="200340">
                  <a:moveTo>
                    <a:pt x="100737" y="113039"/>
                  </a:moveTo>
                  <a:lnTo>
                    <a:pt x="106538" y="104170"/>
                  </a:lnTo>
                  <a:lnTo>
                    <a:pt x="111462" y="95183"/>
                  </a:lnTo>
                  <a:lnTo>
                    <a:pt x="115955" y="85193"/>
                  </a:lnTo>
                  <a:lnTo>
                    <a:pt x="119830" y="74386"/>
                  </a:lnTo>
                  <a:lnTo>
                    <a:pt x="122547" y="63222"/>
                  </a:lnTo>
                  <a:lnTo>
                    <a:pt x="123898" y="52021"/>
                  </a:lnTo>
                  <a:lnTo>
                    <a:pt x="123826" y="41082"/>
                  </a:lnTo>
                  <a:lnTo>
                    <a:pt x="122260" y="30746"/>
                  </a:lnTo>
                  <a:lnTo>
                    <a:pt x="119313" y="21147"/>
                  </a:lnTo>
                  <a:lnTo>
                    <a:pt x="115064" y="12721"/>
                  </a:lnTo>
                  <a:lnTo>
                    <a:pt x="109470" y="6264"/>
                  </a:lnTo>
                  <a:lnTo>
                    <a:pt x="102641" y="2040"/>
                  </a:lnTo>
                  <a:lnTo>
                    <a:pt x="94957" y="0"/>
                  </a:lnTo>
                  <a:lnTo>
                    <a:pt x="86961" y="59"/>
                  </a:lnTo>
                  <a:lnTo>
                    <a:pt x="78998" y="1954"/>
                  </a:lnTo>
                  <a:lnTo>
                    <a:pt x="71365" y="5477"/>
                  </a:lnTo>
                  <a:lnTo>
                    <a:pt x="64392" y="10575"/>
                  </a:lnTo>
                  <a:lnTo>
                    <a:pt x="58182" y="17072"/>
                  </a:lnTo>
                  <a:lnTo>
                    <a:pt x="52503" y="24703"/>
                  </a:lnTo>
                  <a:lnTo>
                    <a:pt x="46914" y="33194"/>
                  </a:lnTo>
                  <a:lnTo>
                    <a:pt x="41153" y="42316"/>
                  </a:lnTo>
                  <a:lnTo>
                    <a:pt x="35297" y="52052"/>
                  </a:lnTo>
                  <a:lnTo>
                    <a:pt x="29665" y="62572"/>
                  </a:lnTo>
                  <a:lnTo>
                    <a:pt x="24430" y="73905"/>
                  </a:lnTo>
                  <a:lnTo>
                    <a:pt x="19610" y="85788"/>
                  </a:lnTo>
                  <a:lnTo>
                    <a:pt x="15146" y="97764"/>
                  </a:lnTo>
                  <a:lnTo>
                    <a:pt x="10965" y="109565"/>
                  </a:lnTo>
                  <a:lnTo>
                    <a:pt x="7158" y="121268"/>
                  </a:lnTo>
                  <a:lnTo>
                    <a:pt x="3973" y="133193"/>
                  </a:lnTo>
                  <a:lnTo>
                    <a:pt x="1505" y="145504"/>
                  </a:lnTo>
                  <a:lnTo>
                    <a:pt x="17" y="157890"/>
                  </a:lnTo>
                  <a:lnTo>
                    <a:pt x="0" y="169680"/>
                  </a:lnTo>
                  <a:lnTo>
                    <a:pt x="1590" y="180519"/>
                  </a:lnTo>
                  <a:lnTo>
                    <a:pt x="4777" y="189744"/>
                  </a:lnTo>
                  <a:lnTo>
                    <a:pt x="9583" y="196273"/>
                  </a:lnTo>
                  <a:lnTo>
                    <a:pt x="15844" y="199762"/>
                  </a:lnTo>
                  <a:lnTo>
                    <a:pt x="22960" y="200339"/>
                  </a:lnTo>
                  <a:lnTo>
                    <a:pt x="30034" y="198233"/>
                  </a:lnTo>
                  <a:lnTo>
                    <a:pt x="36566" y="193858"/>
                  </a:lnTo>
                  <a:lnTo>
                    <a:pt x="42592" y="187705"/>
                  </a:lnTo>
                  <a:lnTo>
                    <a:pt x="48479" y="180231"/>
                  </a:lnTo>
                  <a:lnTo>
                    <a:pt x="54474" y="171806"/>
                  </a:lnTo>
                  <a:lnTo>
                    <a:pt x="60501" y="162713"/>
                  </a:lnTo>
                  <a:lnTo>
                    <a:pt x="66255" y="153158"/>
                  </a:lnTo>
                  <a:lnTo>
                    <a:pt x="71575" y="143287"/>
                  </a:lnTo>
                  <a:lnTo>
                    <a:pt x="76454" y="133200"/>
                  </a:lnTo>
                  <a:lnTo>
                    <a:pt x="80959" y="122969"/>
                  </a:lnTo>
                  <a:lnTo>
                    <a:pt x="85186" y="112694"/>
                  </a:lnTo>
                  <a:lnTo>
                    <a:pt x="89697" y="104418"/>
                  </a:lnTo>
                  <a:lnTo>
                    <a:pt x="94662" y="101336"/>
                  </a:lnTo>
                  <a:lnTo>
                    <a:pt x="99278" y="103488"/>
                  </a:lnTo>
                  <a:lnTo>
                    <a:pt x="103446" y="109190"/>
                  </a:lnTo>
                  <a:lnTo>
                    <a:pt x="107323" y="116969"/>
                  </a:lnTo>
                  <a:lnTo>
                    <a:pt x="111202" y="125751"/>
                  </a:lnTo>
                  <a:lnTo>
                    <a:pt x="115465" y="134714"/>
                  </a:lnTo>
                  <a:lnTo>
                    <a:pt x="120290" y="143430"/>
                  </a:lnTo>
                  <a:lnTo>
                    <a:pt x="125830" y="151283"/>
                  </a:lnTo>
                  <a:lnTo>
                    <a:pt x="132303" y="157365"/>
                  </a:lnTo>
                  <a:lnTo>
                    <a:pt x="139723" y="161340"/>
                  </a:lnTo>
                  <a:lnTo>
                    <a:pt x="147637" y="163046"/>
                  </a:lnTo>
                  <a:lnTo>
                    <a:pt x="155255" y="162232"/>
                  </a:lnTo>
                  <a:lnTo>
                    <a:pt x="162151" y="159027"/>
                  </a:lnTo>
                  <a:lnTo>
                    <a:pt x="168299" y="154095"/>
                  </a:lnTo>
                  <a:lnTo>
                    <a:pt x="174607" y="147854"/>
                  </a:lnTo>
                  <a:lnTo>
                    <a:pt x="182740" y="138644"/>
                  </a:lnTo>
                  <a:lnTo>
                    <a:pt x="195493" y="1235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4559892" y="5884414"/>
              <a:ext cx="325332" cy="198952"/>
            </a:xfrm>
            <a:custGeom>
              <a:avLst/>
              <a:gdLst/>
              <a:ahLst/>
              <a:cxnLst/>
              <a:rect l="0" t="0" r="0" b="0"/>
              <a:pathLst>
                <a:path w="325332" h="198952">
                  <a:moveTo>
                    <a:pt x="9475" y="69714"/>
                  </a:moveTo>
                  <a:lnTo>
                    <a:pt x="6609" y="78650"/>
                  </a:lnTo>
                  <a:lnTo>
                    <a:pt x="4467" y="88277"/>
                  </a:lnTo>
                  <a:lnTo>
                    <a:pt x="2864" y="99564"/>
                  </a:lnTo>
                  <a:lnTo>
                    <a:pt x="1683" y="112232"/>
                  </a:lnTo>
                  <a:lnTo>
                    <a:pt x="835" y="125711"/>
                  </a:lnTo>
                  <a:lnTo>
                    <a:pt x="242" y="139578"/>
                  </a:lnTo>
                  <a:lnTo>
                    <a:pt x="0" y="153441"/>
                  </a:lnTo>
                  <a:lnTo>
                    <a:pt x="364" y="166884"/>
                  </a:lnTo>
                  <a:lnTo>
                    <a:pt x="1427" y="179643"/>
                  </a:lnTo>
                  <a:lnTo>
                    <a:pt x="3193" y="188600"/>
                  </a:lnTo>
                  <a:lnTo>
                    <a:pt x="5049" y="190144"/>
                  </a:lnTo>
                  <a:lnTo>
                    <a:pt x="5941" y="185934"/>
                  </a:lnTo>
                  <a:lnTo>
                    <a:pt x="5695" y="178048"/>
                  </a:lnTo>
                  <a:lnTo>
                    <a:pt x="4670" y="167724"/>
                  </a:lnTo>
                  <a:lnTo>
                    <a:pt x="3412" y="155516"/>
                  </a:lnTo>
                  <a:lnTo>
                    <a:pt x="2259" y="141829"/>
                  </a:lnTo>
                  <a:lnTo>
                    <a:pt x="1495" y="127347"/>
                  </a:lnTo>
                  <a:lnTo>
                    <a:pt x="1435" y="112985"/>
                  </a:lnTo>
                  <a:lnTo>
                    <a:pt x="2174" y="99242"/>
                  </a:lnTo>
                  <a:lnTo>
                    <a:pt x="3637" y="86229"/>
                  </a:lnTo>
                  <a:lnTo>
                    <a:pt x="5681" y="73873"/>
                  </a:lnTo>
                  <a:lnTo>
                    <a:pt x="8174" y="62064"/>
                  </a:lnTo>
                  <a:lnTo>
                    <a:pt x="11320" y="51489"/>
                  </a:lnTo>
                  <a:lnTo>
                    <a:pt x="15641" y="43574"/>
                  </a:lnTo>
                  <a:lnTo>
                    <a:pt x="21319" y="38887"/>
                  </a:lnTo>
                  <a:lnTo>
                    <a:pt x="27912" y="37367"/>
                  </a:lnTo>
                  <a:lnTo>
                    <a:pt x="34568" y="38774"/>
                  </a:lnTo>
                  <a:lnTo>
                    <a:pt x="40782" y="42646"/>
                  </a:lnTo>
                  <a:lnTo>
                    <a:pt x="46410" y="48446"/>
                  </a:lnTo>
                  <a:lnTo>
                    <a:pt x="51490" y="55677"/>
                  </a:lnTo>
                  <a:lnTo>
                    <a:pt x="56125" y="63936"/>
                  </a:lnTo>
                  <a:lnTo>
                    <a:pt x="60424" y="72915"/>
                  </a:lnTo>
                  <a:lnTo>
                    <a:pt x="64480" y="82393"/>
                  </a:lnTo>
                  <a:lnTo>
                    <a:pt x="68369" y="92121"/>
                  </a:lnTo>
                  <a:lnTo>
                    <a:pt x="72341" y="98729"/>
                  </a:lnTo>
                  <a:lnTo>
                    <a:pt x="76253" y="98614"/>
                  </a:lnTo>
                  <a:lnTo>
                    <a:pt x="79570" y="93843"/>
                  </a:lnTo>
                  <a:lnTo>
                    <a:pt x="82510" y="86485"/>
                  </a:lnTo>
                  <a:lnTo>
                    <a:pt x="85367" y="77726"/>
                  </a:lnTo>
                  <a:lnTo>
                    <a:pt x="88295" y="68205"/>
                  </a:lnTo>
                  <a:lnTo>
                    <a:pt x="91352" y="58281"/>
                  </a:lnTo>
                  <a:lnTo>
                    <a:pt x="94861" y="48793"/>
                  </a:lnTo>
                  <a:lnTo>
                    <a:pt x="99418" y="41069"/>
                  </a:lnTo>
                  <a:lnTo>
                    <a:pt x="105254" y="35689"/>
                  </a:lnTo>
                  <a:lnTo>
                    <a:pt x="112120" y="32718"/>
                  </a:lnTo>
                  <a:lnTo>
                    <a:pt x="119490" y="32076"/>
                  </a:lnTo>
                  <a:lnTo>
                    <a:pt x="126993" y="33467"/>
                  </a:lnTo>
                  <a:lnTo>
                    <a:pt x="134130" y="36805"/>
                  </a:lnTo>
                  <a:lnTo>
                    <a:pt x="140230" y="42302"/>
                  </a:lnTo>
                  <a:lnTo>
                    <a:pt x="145032" y="49877"/>
                  </a:lnTo>
                  <a:lnTo>
                    <a:pt x="148780" y="59044"/>
                  </a:lnTo>
                  <a:lnTo>
                    <a:pt x="152001" y="69105"/>
                  </a:lnTo>
                  <a:lnTo>
                    <a:pt x="155057" y="79578"/>
                  </a:lnTo>
                  <a:lnTo>
                    <a:pt x="157962" y="90370"/>
                  </a:lnTo>
                  <a:lnTo>
                    <a:pt x="160469" y="101674"/>
                  </a:lnTo>
                  <a:lnTo>
                    <a:pt x="162454" y="113574"/>
                  </a:lnTo>
                  <a:lnTo>
                    <a:pt x="163941" y="126023"/>
                  </a:lnTo>
                  <a:lnTo>
                    <a:pt x="165015" y="138919"/>
                  </a:lnTo>
                  <a:lnTo>
                    <a:pt x="165796" y="152125"/>
                  </a:lnTo>
                  <a:lnTo>
                    <a:pt x="167255" y="164398"/>
                  </a:lnTo>
                  <a:lnTo>
                    <a:pt x="170937" y="172267"/>
                  </a:lnTo>
                  <a:lnTo>
                    <a:pt x="176265" y="173866"/>
                  </a:lnTo>
                  <a:lnTo>
                    <a:pt x="181510" y="171072"/>
                  </a:lnTo>
                  <a:lnTo>
                    <a:pt x="186410" y="165696"/>
                  </a:lnTo>
                  <a:lnTo>
                    <a:pt x="191360" y="159053"/>
                  </a:lnTo>
                  <a:lnTo>
                    <a:pt x="196633" y="151901"/>
                  </a:lnTo>
                  <a:lnTo>
                    <a:pt x="202465" y="144764"/>
                  </a:lnTo>
                  <a:lnTo>
                    <a:pt x="209128" y="138100"/>
                  </a:lnTo>
                  <a:lnTo>
                    <a:pt x="216678" y="132085"/>
                  </a:lnTo>
                  <a:lnTo>
                    <a:pt x="224848" y="126531"/>
                  </a:lnTo>
                  <a:lnTo>
                    <a:pt x="233168" y="121023"/>
                  </a:lnTo>
                  <a:lnTo>
                    <a:pt x="241353" y="115310"/>
                  </a:lnTo>
                  <a:lnTo>
                    <a:pt x="249303" y="109315"/>
                  </a:lnTo>
                  <a:lnTo>
                    <a:pt x="257022" y="103057"/>
                  </a:lnTo>
                  <a:lnTo>
                    <a:pt x="264541" y="96579"/>
                  </a:lnTo>
                  <a:lnTo>
                    <a:pt x="271743" y="89772"/>
                  </a:lnTo>
                  <a:lnTo>
                    <a:pt x="278361" y="82369"/>
                  </a:lnTo>
                  <a:lnTo>
                    <a:pt x="284287" y="74274"/>
                  </a:lnTo>
                  <a:lnTo>
                    <a:pt x="289249" y="65379"/>
                  </a:lnTo>
                  <a:lnTo>
                    <a:pt x="292753" y="55499"/>
                  </a:lnTo>
                  <a:lnTo>
                    <a:pt x="294652" y="44640"/>
                  </a:lnTo>
                  <a:lnTo>
                    <a:pt x="294791" y="33433"/>
                  </a:lnTo>
                  <a:lnTo>
                    <a:pt x="292840" y="22984"/>
                  </a:lnTo>
                  <a:lnTo>
                    <a:pt x="288827" y="13865"/>
                  </a:lnTo>
                  <a:lnTo>
                    <a:pt x="283218" y="6611"/>
                  </a:lnTo>
                  <a:lnTo>
                    <a:pt x="276707" y="1945"/>
                  </a:lnTo>
                  <a:lnTo>
                    <a:pt x="269774" y="0"/>
                  </a:lnTo>
                  <a:lnTo>
                    <a:pt x="262512" y="439"/>
                  </a:lnTo>
                  <a:lnTo>
                    <a:pt x="254733" y="2770"/>
                  </a:lnTo>
                  <a:lnTo>
                    <a:pt x="246358" y="6522"/>
                  </a:lnTo>
                  <a:lnTo>
                    <a:pt x="237598" y="11629"/>
                  </a:lnTo>
                  <a:lnTo>
                    <a:pt x="228864" y="18403"/>
                  </a:lnTo>
                  <a:lnTo>
                    <a:pt x="220399" y="26882"/>
                  </a:lnTo>
                  <a:lnTo>
                    <a:pt x="212426" y="36847"/>
                  </a:lnTo>
                  <a:lnTo>
                    <a:pt x="205224" y="47984"/>
                  </a:lnTo>
                  <a:lnTo>
                    <a:pt x="198864" y="59992"/>
                  </a:lnTo>
                  <a:lnTo>
                    <a:pt x="193255" y="72461"/>
                  </a:lnTo>
                  <a:lnTo>
                    <a:pt x="188245" y="84898"/>
                  </a:lnTo>
                  <a:lnTo>
                    <a:pt x="183695" y="97036"/>
                  </a:lnTo>
                  <a:lnTo>
                    <a:pt x="179806" y="108812"/>
                  </a:lnTo>
                  <a:lnTo>
                    <a:pt x="177099" y="120260"/>
                  </a:lnTo>
                  <a:lnTo>
                    <a:pt x="175765" y="131445"/>
                  </a:lnTo>
                  <a:lnTo>
                    <a:pt x="175852" y="142433"/>
                  </a:lnTo>
                  <a:lnTo>
                    <a:pt x="177430" y="153278"/>
                  </a:lnTo>
                  <a:lnTo>
                    <a:pt x="180393" y="164009"/>
                  </a:lnTo>
                  <a:lnTo>
                    <a:pt x="184823" y="174166"/>
                  </a:lnTo>
                  <a:lnTo>
                    <a:pt x="191069" y="182848"/>
                  </a:lnTo>
                  <a:lnTo>
                    <a:pt x="199160" y="189679"/>
                  </a:lnTo>
                  <a:lnTo>
                    <a:pt x="208846" y="194603"/>
                  </a:lnTo>
                  <a:lnTo>
                    <a:pt x="219789" y="197624"/>
                  </a:lnTo>
                  <a:lnTo>
                    <a:pt x="231661" y="198951"/>
                  </a:lnTo>
                  <a:lnTo>
                    <a:pt x="244039" y="198913"/>
                  </a:lnTo>
                  <a:lnTo>
                    <a:pt x="256413" y="197840"/>
                  </a:lnTo>
                  <a:lnTo>
                    <a:pt x="268500" y="196021"/>
                  </a:lnTo>
                  <a:lnTo>
                    <a:pt x="279971" y="193828"/>
                  </a:lnTo>
                  <a:lnTo>
                    <a:pt x="291582" y="191514"/>
                  </a:lnTo>
                  <a:lnTo>
                    <a:pt x="305466" y="188882"/>
                  </a:lnTo>
                  <a:lnTo>
                    <a:pt x="325331" y="185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5085264" y="5975185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35"/>
                  </a:lnTo>
                  <a:lnTo>
                    <a:pt x="0" y="85648"/>
                  </a:lnTo>
                  <a:lnTo>
                    <a:pt x="0" y="100704"/>
                  </a:lnTo>
                  <a:lnTo>
                    <a:pt x="0" y="1221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5074735" y="58593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137906" y="5918699"/>
              <a:ext cx="115815" cy="193358"/>
            </a:xfrm>
            <a:custGeom>
              <a:avLst/>
              <a:gdLst/>
              <a:ahLst/>
              <a:cxnLst/>
              <a:rect l="0" t="0" r="0" b="0"/>
              <a:pathLst>
                <a:path w="115815" h="193358">
                  <a:moveTo>
                    <a:pt x="0" y="119657"/>
                  </a:moveTo>
                  <a:lnTo>
                    <a:pt x="67" y="131392"/>
                  </a:lnTo>
                  <a:lnTo>
                    <a:pt x="708" y="142521"/>
                  </a:lnTo>
                  <a:lnTo>
                    <a:pt x="1981" y="154017"/>
                  </a:lnTo>
                  <a:lnTo>
                    <a:pt x="2965" y="162372"/>
                  </a:lnTo>
                  <a:lnTo>
                    <a:pt x="2837" y="163381"/>
                  </a:lnTo>
                  <a:lnTo>
                    <a:pt x="2280" y="158828"/>
                  </a:lnTo>
                  <a:lnTo>
                    <a:pt x="1700" y="150616"/>
                  </a:lnTo>
                  <a:lnTo>
                    <a:pt x="1220" y="139759"/>
                  </a:lnTo>
                  <a:lnTo>
                    <a:pt x="859" y="126944"/>
                  </a:lnTo>
                  <a:lnTo>
                    <a:pt x="768" y="113028"/>
                  </a:lnTo>
                  <a:lnTo>
                    <a:pt x="1229" y="99037"/>
                  </a:lnTo>
                  <a:lnTo>
                    <a:pt x="2353" y="85537"/>
                  </a:lnTo>
                  <a:lnTo>
                    <a:pt x="4089" y="72685"/>
                  </a:lnTo>
                  <a:lnTo>
                    <a:pt x="6326" y="60436"/>
                  </a:lnTo>
                  <a:lnTo>
                    <a:pt x="8945" y="48679"/>
                  </a:lnTo>
                  <a:lnTo>
                    <a:pt x="12009" y="37458"/>
                  </a:lnTo>
                  <a:lnTo>
                    <a:pt x="15743" y="26981"/>
                  </a:lnTo>
                  <a:lnTo>
                    <a:pt x="20222" y="17315"/>
                  </a:lnTo>
                  <a:lnTo>
                    <a:pt x="25536" y="9026"/>
                  </a:lnTo>
                  <a:lnTo>
                    <a:pt x="31859" y="3201"/>
                  </a:lnTo>
                  <a:lnTo>
                    <a:pt x="39181" y="219"/>
                  </a:lnTo>
                  <a:lnTo>
                    <a:pt x="47030" y="0"/>
                  </a:lnTo>
                  <a:lnTo>
                    <a:pt x="54604" y="2353"/>
                  </a:lnTo>
                  <a:lnTo>
                    <a:pt x="61471" y="6898"/>
                  </a:lnTo>
                  <a:lnTo>
                    <a:pt x="67553" y="13166"/>
                  </a:lnTo>
                  <a:lnTo>
                    <a:pt x="72946" y="20719"/>
                  </a:lnTo>
                  <a:lnTo>
                    <a:pt x="77796" y="29202"/>
                  </a:lnTo>
                  <a:lnTo>
                    <a:pt x="82240" y="38503"/>
                  </a:lnTo>
                  <a:lnTo>
                    <a:pt x="86392" y="48730"/>
                  </a:lnTo>
                  <a:lnTo>
                    <a:pt x="90336" y="59875"/>
                  </a:lnTo>
                  <a:lnTo>
                    <a:pt x="93971" y="71972"/>
                  </a:lnTo>
                  <a:lnTo>
                    <a:pt x="97032" y="85155"/>
                  </a:lnTo>
                  <a:lnTo>
                    <a:pt x="99428" y="99390"/>
                  </a:lnTo>
                  <a:lnTo>
                    <a:pt x="101376" y="114187"/>
                  </a:lnTo>
                  <a:lnTo>
                    <a:pt x="103298" y="128733"/>
                  </a:lnTo>
                  <a:lnTo>
                    <a:pt x="105441" y="142573"/>
                  </a:lnTo>
                  <a:lnTo>
                    <a:pt x="107721" y="155177"/>
                  </a:lnTo>
                  <a:lnTo>
                    <a:pt x="110039" y="167002"/>
                  </a:lnTo>
                  <a:lnTo>
                    <a:pt x="112602" y="179079"/>
                  </a:lnTo>
                  <a:lnTo>
                    <a:pt x="115814" y="1933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466210" y="5899097"/>
              <a:ext cx="103366" cy="239884"/>
            </a:xfrm>
            <a:custGeom>
              <a:avLst/>
              <a:gdLst/>
              <a:ahLst/>
              <a:cxnLst/>
              <a:rect l="0" t="0" r="0" b="0"/>
              <a:pathLst>
                <a:path w="103366" h="239884">
                  <a:moveTo>
                    <a:pt x="82308" y="23446"/>
                  </a:moveTo>
                  <a:lnTo>
                    <a:pt x="79173" y="14845"/>
                  </a:lnTo>
                  <a:lnTo>
                    <a:pt x="74470" y="8419"/>
                  </a:lnTo>
                  <a:lnTo>
                    <a:pt x="67690" y="3624"/>
                  </a:lnTo>
                  <a:lnTo>
                    <a:pt x="59417" y="601"/>
                  </a:lnTo>
                  <a:lnTo>
                    <a:pt x="50599" y="0"/>
                  </a:lnTo>
                  <a:lnTo>
                    <a:pt x="41846" y="1972"/>
                  </a:lnTo>
                  <a:lnTo>
                    <a:pt x="33560" y="6378"/>
                  </a:lnTo>
                  <a:lnTo>
                    <a:pt x="26089" y="13064"/>
                  </a:lnTo>
                  <a:lnTo>
                    <a:pt x="19525" y="21709"/>
                  </a:lnTo>
                  <a:lnTo>
                    <a:pt x="13933" y="32070"/>
                  </a:lnTo>
                  <a:lnTo>
                    <a:pt x="9461" y="44064"/>
                  </a:lnTo>
                  <a:lnTo>
                    <a:pt x="6078" y="57493"/>
                  </a:lnTo>
                  <a:lnTo>
                    <a:pt x="3616" y="71914"/>
                  </a:lnTo>
                  <a:lnTo>
                    <a:pt x="1872" y="86739"/>
                  </a:lnTo>
                  <a:lnTo>
                    <a:pt x="662" y="101594"/>
                  </a:lnTo>
                  <a:lnTo>
                    <a:pt x="0" y="116161"/>
                  </a:lnTo>
                  <a:lnTo>
                    <a:pt x="80" y="130095"/>
                  </a:lnTo>
                  <a:lnTo>
                    <a:pt x="948" y="143282"/>
                  </a:lnTo>
                  <a:lnTo>
                    <a:pt x="2513" y="155782"/>
                  </a:lnTo>
                  <a:lnTo>
                    <a:pt x="4635" y="167724"/>
                  </a:lnTo>
                  <a:lnTo>
                    <a:pt x="7178" y="179245"/>
                  </a:lnTo>
                  <a:lnTo>
                    <a:pt x="10190" y="190459"/>
                  </a:lnTo>
                  <a:lnTo>
                    <a:pt x="13891" y="201457"/>
                  </a:lnTo>
                  <a:lnTo>
                    <a:pt x="18352" y="212286"/>
                  </a:lnTo>
                  <a:lnTo>
                    <a:pt x="23824" y="222339"/>
                  </a:lnTo>
                  <a:lnTo>
                    <a:pt x="30785" y="230418"/>
                  </a:lnTo>
                  <a:lnTo>
                    <a:pt x="39353" y="236027"/>
                  </a:lnTo>
                  <a:lnTo>
                    <a:pt x="49023" y="239146"/>
                  </a:lnTo>
                  <a:lnTo>
                    <a:pt x="58891" y="239883"/>
                  </a:lnTo>
                  <a:lnTo>
                    <a:pt x="68402" y="238568"/>
                  </a:lnTo>
                  <a:lnTo>
                    <a:pt x="77086" y="235745"/>
                  </a:lnTo>
                  <a:lnTo>
                    <a:pt x="85230" y="231687"/>
                  </a:lnTo>
                  <a:lnTo>
                    <a:pt x="93545" y="224929"/>
                  </a:lnTo>
                  <a:lnTo>
                    <a:pt x="103365" y="2129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611689" y="5954128"/>
              <a:ext cx="94757" cy="172044"/>
            </a:xfrm>
            <a:custGeom>
              <a:avLst/>
              <a:gdLst/>
              <a:ahLst/>
              <a:cxnLst/>
              <a:rect l="0" t="0" r="0" b="0"/>
              <a:pathLst>
                <a:path w="94757" h="17204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8"/>
                  </a:lnTo>
                  <a:lnTo>
                    <a:pt x="0" y="46802"/>
                  </a:lnTo>
                  <a:lnTo>
                    <a:pt x="0" y="60109"/>
                  </a:lnTo>
                  <a:lnTo>
                    <a:pt x="4" y="74410"/>
                  </a:lnTo>
                  <a:lnTo>
                    <a:pt x="177" y="89242"/>
                  </a:lnTo>
                  <a:lnTo>
                    <a:pt x="825" y="103807"/>
                  </a:lnTo>
                  <a:lnTo>
                    <a:pt x="2083" y="117667"/>
                  </a:lnTo>
                  <a:lnTo>
                    <a:pt x="4082" y="130580"/>
                  </a:lnTo>
                  <a:lnTo>
                    <a:pt x="7027" y="142333"/>
                  </a:lnTo>
                  <a:lnTo>
                    <a:pt x="10940" y="152922"/>
                  </a:lnTo>
                  <a:lnTo>
                    <a:pt x="15857" y="161864"/>
                  </a:lnTo>
                  <a:lnTo>
                    <a:pt x="21906" y="168142"/>
                  </a:lnTo>
                  <a:lnTo>
                    <a:pt x="29045" y="171438"/>
                  </a:lnTo>
                  <a:lnTo>
                    <a:pt x="36940" y="172043"/>
                  </a:lnTo>
                  <a:lnTo>
                    <a:pt x="45076" y="170480"/>
                  </a:lnTo>
                  <a:lnTo>
                    <a:pt x="53129" y="167276"/>
                  </a:lnTo>
                  <a:lnTo>
                    <a:pt x="60652" y="162552"/>
                  </a:lnTo>
                  <a:lnTo>
                    <a:pt x="67019" y="156042"/>
                  </a:lnTo>
                  <a:lnTo>
                    <a:pt x="72005" y="147747"/>
                  </a:lnTo>
                  <a:lnTo>
                    <a:pt x="75878" y="138078"/>
                  </a:lnTo>
                  <a:lnTo>
                    <a:pt x="79182" y="127672"/>
                  </a:lnTo>
                  <a:lnTo>
                    <a:pt x="82296" y="116961"/>
                  </a:lnTo>
                  <a:lnTo>
                    <a:pt x="85240" y="105836"/>
                  </a:lnTo>
                  <a:lnTo>
                    <a:pt x="87770" y="93776"/>
                  </a:lnTo>
                  <a:lnTo>
                    <a:pt x="89773" y="80564"/>
                  </a:lnTo>
                  <a:lnTo>
                    <a:pt x="91275" y="66647"/>
                  </a:lnTo>
                  <a:lnTo>
                    <a:pt x="92521" y="51396"/>
                  </a:lnTo>
                  <a:lnTo>
                    <a:pt x="93618" y="312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5727502" y="5912014"/>
              <a:ext cx="115814" cy="198550"/>
            </a:xfrm>
            <a:custGeom>
              <a:avLst/>
              <a:gdLst/>
              <a:ahLst/>
              <a:cxnLst/>
              <a:rect l="0" t="0" r="0" b="0"/>
              <a:pathLst>
                <a:path w="115814" h="198550">
                  <a:moveTo>
                    <a:pt x="0" y="84228"/>
                  </a:moveTo>
                  <a:lnTo>
                    <a:pt x="2867" y="93164"/>
                  </a:lnTo>
                  <a:lnTo>
                    <a:pt x="5008" y="102791"/>
                  </a:lnTo>
                  <a:lnTo>
                    <a:pt x="6616" y="114074"/>
                  </a:lnTo>
                  <a:lnTo>
                    <a:pt x="7970" y="126569"/>
                  </a:lnTo>
                  <a:lnTo>
                    <a:pt x="9466" y="139400"/>
                  </a:lnTo>
                  <a:lnTo>
                    <a:pt x="11317" y="152018"/>
                  </a:lnTo>
                  <a:lnTo>
                    <a:pt x="13558" y="164229"/>
                  </a:lnTo>
                  <a:lnTo>
                    <a:pt x="16138" y="176024"/>
                  </a:lnTo>
                  <a:lnTo>
                    <a:pt x="18970" y="187399"/>
                  </a:lnTo>
                  <a:lnTo>
                    <a:pt x="21389" y="195982"/>
                  </a:lnTo>
                  <a:lnTo>
                    <a:pt x="22597" y="198549"/>
                  </a:lnTo>
                  <a:lnTo>
                    <a:pt x="22859" y="195745"/>
                  </a:lnTo>
                  <a:lnTo>
                    <a:pt x="22666" y="189138"/>
                  </a:lnTo>
                  <a:lnTo>
                    <a:pt x="22165" y="180160"/>
                  </a:lnTo>
                  <a:lnTo>
                    <a:pt x="21193" y="169989"/>
                  </a:lnTo>
                  <a:lnTo>
                    <a:pt x="19676" y="159325"/>
                  </a:lnTo>
                  <a:lnTo>
                    <a:pt x="17817" y="148345"/>
                  </a:lnTo>
                  <a:lnTo>
                    <a:pt x="16019" y="136888"/>
                  </a:lnTo>
                  <a:lnTo>
                    <a:pt x="14514" y="124876"/>
                  </a:lnTo>
                  <a:lnTo>
                    <a:pt x="13520" y="112515"/>
                  </a:lnTo>
                  <a:lnTo>
                    <a:pt x="13310" y="100207"/>
                  </a:lnTo>
                  <a:lnTo>
                    <a:pt x="13956" y="88182"/>
                  </a:lnTo>
                  <a:lnTo>
                    <a:pt x="15525" y="76496"/>
                  </a:lnTo>
                  <a:lnTo>
                    <a:pt x="18175" y="65115"/>
                  </a:lnTo>
                  <a:lnTo>
                    <a:pt x="21887" y="53987"/>
                  </a:lnTo>
                  <a:lnTo>
                    <a:pt x="26666" y="43378"/>
                  </a:lnTo>
                  <a:lnTo>
                    <a:pt x="32623" y="33853"/>
                  </a:lnTo>
                  <a:lnTo>
                    <a:pt x="39709" y="25635"/>
                  </a:lnTo>
                  <a:lnTo>
                    <a:pt x="47907" y="18794"/>
                  </a:lnTo>
                  <a:lnTo>
                    <a:pt x="57313" y="13415"/>
                  </a:lnTo>
                  <a:lnTo>
                    <a:pt x="67845" y="9389"/>
                  </a:lnTo>
                  <a:lnTo>
                    <a:pt x="78704" y="6476"/>
                  </a:lnTo>
                  <a:lnTo>
                    <a:pt x="89535" y="4105"/>
                  </a:lnTo>
                  <a:lnTo>
                    <a:pt x="101288" y="206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5864373" y="5901486"/>
              <a:ext cx="119050" cy="214450"/>
            </a:xfrm>
            <a:custGeom>
              <a:avLst/>
              <a:gdLst/>
              <a:ahLst/>
              <a:cxnLst/>
              <a:rect l="0" t="0" r="0" b="0"/>
              <a:pathLst>
                <a:path w="119050" h="214450">
                  <a:moveTo>
                    <a:pt x="105284" y="0"/>
                  </a:moveTo>
                  <a:lnTo>
                    <a:pt x="93683" y="201"/>
                  </a:lnTo>
                  <a:lnTo>
                    <a:pt x="83835" y="2122"/>
                  </a:lnTo>
                  <a:lnTo>
                    <a:pt x="74825" y="6007"/>
                  </a:lnTo>
                  <a:lnTo>
                    <a:pt x="66210" y="11413"/>
                  </a:lnTo>
                  <a:lnTo>
                    <a:pt x="57535" y="17714"/>
                  </a:lnTo>
                  <a:lnTo>
                    <a:pt x="48563" y="24460"/>
                  </a:lnTo>
                  <a:lnTo>
                    <a:pt x="39406" y="31406"/>
                  </a:lnTo>
                  <a:lnTo>
                    <a:pt x="30407" y="38431"/>
                  </a:lnTo>
                  <a:lnTo>
                    <a:pt x="21778" y="45481"/>
                  </a:lnTo>
                  <a:lnTo>
                    <a:pt x="14205" y="52535"/>
                  </a:lnTo>
                  <a:lnTo>
                    <a:pt x="8869" y="59583"/>
                  </a:lnTo>
                  <a:lnTo>
                    <a:pt x="6225" y="66616"/>
                  </a:lnTo>
                  <a:lnTo>
                    <a:pt x="6403" y="73306"/>
                  </a:lnTo>
                  <a:lnTo>
                    <a:pt x="9557" y="79041"/>
                  </a:lnTo>
                  <a:lnTo>
                    <a:pt x="15452" y="83566"/>
                  </a:lnTo>
                  <a:lnTo>
                    <a:pt x="23441" y="87113"/>
                  </a:lnTo>
                  <a:lnTo>
                    <a:pt x="32687" y="90191"/>
                  </a:lnTo>
                  <a:lnTo>
                    <a:pt x="42594" y="93158"/>
                  </a:lnTo>
                  <a:lnTo>
                    <a:pt x="52663" y="96341"/>
                  </a:lnTo>
                  <a:lnTo>
                    <a:pt x="62415" y="100097"/>
                  </a:lnTo>
                  <a:lnTo>
                    <a:pt x="71636" y="104563"/>
                  </a:lnTo>
                  <a:lnTo>
                    <a:pt x="80318" y="109852"/>
                  </a:lnTo>
                  <a:lnTo>
                    <a:pt x="88544" y="116153"/>
                  </a:lnTo>
                  <a:lnTo>
                    <a:pt x="96407" y="123470"/>
                  </a:lnTo>
                  <a:lnTo>
                    <a:pt x="103673" y="131823"/>
                  </a:lnTo>
                  <a:lnTo>
                    <a:pt x="109803" y="141332"/>
                  </a:lnTo>
                  <a:lnTo>
                    <a:pt x="114584" y="151942"/>
                  </a:lnTo>
                  <a:lnTo>
                    <a:pt x="117794" y="163150"/>
                  </a:lnTo>
                  <a:lnTo>
                    <a:pt x="119049" y="174132"/>
                  </a:lnTo>
                  <a:lnTo>
                    <a:pt x="118326" y="184431"/>
                  </a:lnTo>
                  <a:lnTo>
                    <a:pt x="115568" y="193632"/>
                  </a:lnTo>
                  <a:lnTo>
                    <a:pt x="110527" y="201207"/>
                  </a:lnTo>
                  <a:lnTo>
                    <a:pt x="103290" y="207035"/>
                  </a:lnTo>
                  <a:lnTo>
                    <a:pt x="94364" y="211150"/>
                  </a:lnTo>
                  <a:lnTo>
                    <a:pt x="84473" y="213562"/>
                  </a:lnTo>
                  <a:lnTo>
                    <a:pt x="74122" y="214449"/>
                  </a:lnTo>
                  <a:lnTo>
                    <a:pt x="63582" y="214099"/>
                  </a:lnTo>
                  <a:lnTo>
                    <a:pt x="52981" y="212811"/>
                  </a:lnTo>
                  <a:lnTo>
                    <a:pt x="42385" y="210844"/>
                  </a:lnTo>
                  <a:lnTo>
                    <a:pt x="32267" y="208549"/>
                  </a:lnTo>
                  <a:lnTo>
                    <a:pt x="22530" y="206156"/>
                  </a:lnTo>
                  <a:lnTo>
                    <a:pt x="12319" y="20345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6064414" y="5848843"/>
            <a:ext cx="412784" cy="379027"/>
            <a:chOff x="6064414" y="5848843"/>
            <a:chExt cx="412784" cy="379027"/>
          </a:xfrm>
        </p:grpSpPr>
        <p:sp>
          <p:nvSpPr>
            <p:cNvPr id="243" name="Freeform 242"/>
            <p:cNvSpPr/>
            <p:nvPr/>
          </p:nvSpPr>
          <p:spPr>
            <a:xfrm>
              <a:off x="6064414" y="5996242"/>
              <a:ext cx="9485" cy="221100"/>
            </a:xfrm>
            <a:custGeom>
              <a:avLst/>
              <a:gdLst/>
              <a:ahLst/>
              <a:cxnLst/>
              <a:rect l="0" t="0" r="0" b="0"/>
              <a:pathLst>
                <a:path w="9485" h="221100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67" y="65577"/>
                  </a:lnTo>
                  <a:lnTo>
                    <a:pt x="7865" y="78003"/>
                  </a:lnTo>
                  <a:lnTo>
                    <a:pt x="8676" y="91406"/>
                  </a:lnTo>
                  <a:lnTo>
                    <a:pt x="9251" y="105786"/>
                  </a:lnTo>
                  <a:lnTo>
                    <a:pt x="9484" y="120680"/>
                  </a:lnTo>
                  <a:lnTo>
                    <a:pt x="9116" y="135290"/>
                  </a:lnTo>
                  <a:lnTo>
                    <a:pt x="8058" y="149182"/>
                  </a:lnTo>
                  <a:lnTo>
                    <a:pt x="6527" y="162218"/>
                  </a:lnTo>
                  <a:lnTo>
                    <a:pt x="4802" y="175868"/>
                  </a:lnTo>
                  <a:lnTo>
                    <a:pt x="2731" y="19356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6074943" y="584884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6138114" y="5933071"/>
              <a:ext cx="94757" cy="222950"/>
            </a:xfrm>
            <a:custGeom>
              <a:avLst/>
              <a:gdLst/>
              <a:ahLst/>
              <a:cxnLst/>
              <a:rect l="0" t="0" r="0" b="0"/>
              <a:pathLst>
                <a:path w="94757" h="222950">
                  <a:moveTo>
                    <a:pt x="0" y="73700"/>
                  </a:moveTo>
                  <a:lnTo>
                    <a:pt x="2866" y="82568"/>
                  </a:lnTo>
                  <a:lnTo>
                    <a:pt x="5009" y="91555"/>
                  </a:lnTo>
                  <a:lnTo>
                    <a:pt x="6617" y="101546"/>
                  </a:lnTo>
                  <a:lnTo>
                    <a:pt x="7969" y="112354"/>
                  </a:lnTo>
                  <a:lnTo>
                    <a:pt x="9467" y="123517"/>
                  </a:lnTo>
                  <a:lnTo>
                    <a:pt x="11317" y="134726"/>
                  </a:lnTo>
                  <a:lnTo>
                    <a:pt x="13557" y="146011"/>
                  </a:lnTo>
                  <a:lnTo>
                    <a:pt x="16138" y="157644"/>
                  </a:lnTo>
                  <a:lnTo>
                    <a:pt x="18987" y="169758"/>
                  </a:lnTo>
                  <a:lnTo>
                    <a:pt x="22036" y="182181"/>
                  </a:lnTo>
                  <a:lnTo>
                    <a:pt x="25229" y="194527"/>
                  </a:lnTo>
                  <a:lnTo>
                    <a:pt x="28537" y="206544"/>
                  </a:lnTo>
                  <a:lnTo>
                    <a:pt x="32404" y="217054"/>
                  </a:lnTo>
                  <a:lnTo>
                    <a:pt x="37390" y="222949"/>
                  </a:lnTo>
                  <a:lnTo>
                    <a:pt x="42780" y="222918"/>
                  </a:lnTo>
                  <a:lnTo>
                    <a:pt x="47609" y="219008"/>
                  </a:lnTo>
                  <a:lnTo>
                    <a:pt x="51695" y="212422"/>
                  </a:lnTo>
                  <a:lnTo>
                    <a:pt x="54945" y="203407"/>
                  </a:lnTo>
                  <a:lnTo>
                    <a:pt x="57401" y="192231"/>
                  </a:lnTo>
                  <a:lnTo>
                    <a:pt x="59354" y="179451"/>
                  </a:lnTo>
                  <a:lnTo>
                    <a:pt x="61262" y="165792"/>
                  </a:lnTo>
                  <a:lnTo>
                    <a:pt x="63391" y="151745"/>
                  </a:lnTo>
                  <a:lnTo>
                    <a:pt x="65819" y="137565"/>
                  </a:lnTo>
                  <a:lnTo>
                    <a:pt x="68526" y="123363"/>
                  </a:lnTo>
                  <a:lnTo>
                    <a:pt x="71455" y="109181"/>
                  </a:lnTo>
                  <a:lnTo>
                    <a:pt x="74388" y="95031"/>
                  </a:lnTo>
                  <a:lnTo>
                    <a:pt x="76970" y="80910"/>
                  </a:lnTo>
                  <a:lnTo>
                    <a:pt x="79040" y="66826"/>
                  </a:lnTo>
                  <a:lnTo>
                    <a:pt x="80799" y="53187"/>
                  </a:lnTo>
                  <a:lnTo>
                    <a:pt x="82997" y="39352"/>
                  </a:lnTo>
                  <a:lnTo>
                    <a:pt x="86942" y="2298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6270235" y="5959999"/>
              <a:ext cx="110035" cy="267871"/>
            </a:xfrm>
            <a:custGeom>
              <a:avLst/>
              <a:gdLst/>
              <a:ahLst/>
              <a:cxnLst/>
              <a:rect l="0" t="0" r="0" b="0"/>
              <a:pathLst>
                <a:path w="110035" h="267871">
                  <a:moveTo>
                    <a:pt x="4749" y="99414"/>
                  </a:moveTo>
                  <a:lnTo>
                    <a:pt x="10751" y="105081"/>
                  </a:lnTo>
                  <a:lnTo>
                    <a:pt x="17596" y="108725"/>
                  </a:lnTo>
                  <a:lnTo>
                    <a:pt x="25979" y="110630"/>
                  </a:lnTo>
                  <a:lnTo>
                    <a:pt x="35433" y="110958"/>
                  </a:lnTo>
                  <a:lnTo>
                    <a:pt x="45100" y="109690"/>
                  </a:lnTo>
                  <a:lnTo>
                    <a:pt x="54454" y="106961"/>
                  </a:lnTo>
                  <a:lnTo>
                    <a:pt x="63326" y="102868"/>
                  </a:lnTo>
                  <a:lnTo>
                    <a:pt x="71730" y="97384"/>
                  </a:lnTo>
                  <a:lnTo>
                    <a:pt x="79737" y="90621"/>
                  </a:lnTo>
                  <a:lnTo>
                    <a:pt x="87113" y="82642"/>
                  </a:lnTo>
                  <a:lnTo>
                    <a:pt x="93321" y="73385"/>
                  </a:lnTo>
                  <a:lnTo>
                    <a:pt x="98157" y="62939"/>
                  </a:lnTo>
                  <a:lnTo>
                    <a:pt x="101406" y="51672"/>
                  </a:lnTo>
                  <a:lnTo>
                    <a:pt x="102688" y="40116"/>
                  </a:lnTo>
                  <a:lnTo>
                    <a:pt x="101987" y="28624"/>
                  </a:lnTo>
                  <a:lnTo>
                    <a:pt x="99415" y="17977"/>
                  </a:lnTo>
                  <a:lnTo>
                    <a:pt x="95029" y="9425"/>
                  </a:lnTo>
                  <a:lnTo>
                    <a:pt x="89051" y="3468"/>
                  </a:lnTo>
                  <a:lnTo>
                    <a:pt x="81955" y="268"/>
                  </a:lnTo>
                  <a:lnTo>
                    <a:pt x="74363" y="0"/>
                  </a:lnTo>
                  <a:lnTo>
                    <a:pt x="66669" y="2449"/>
                  </a:lnTo>
                  <a:lnTo>
                    <a:pt x="59049" y="7141"/>
                  </a:lnTo>
                  <a:lnTo>
                    <a:pt x="51553" y="13553"/>
                  </a:lnTo>
                  <a:lnTo>
                    <a:pt x="44178" y="21225"/>
                  </a:lnTo>
                  <a:lnTo>
                    <a:pt x="36902" y="29794"/>
                  </a:lnTo>
                  <a:lnTo>
                    <a:pt x="29702" y="38989"/>
                  </a:lnTo>
                  <a:lnTo>
                    <a:pt x="22568" y="48624"/>
                  </a:lnTo>
                  <a:lnTo>
                    <a:pt x="15810" y="58890"/>
                  </a:lnTo>
                  <a:lnTo>
                    <a:pt x="10030" y="70307"/>
                  </a:lnTo>
                  <a:lnTo>
                    <a:pt x="5483" y="83063"/>
                  </a:lnTo>
                  <a:lnTo>
                    <a:pt x="2261" y="96887"/>
                  </a:lnTo>
                  <a:lnTo>
                    <a:pt x="465" y="111237"/>
                  </a:lnTo>
                  <a:lnTo>
                    <a:pt x="0" y="125742"/>
                  </a:lnTo>
                  <a:lnTo>
                    <a:pt x="635" y="140227"/>
                  </a:lnTo>
                  <a:lnTo>
                    <a:pt x="2116" y="154631"/>
                  </a:lnTo>
                  <a:lnTo>
                    <a:pt x="4218" y="168943"/>
                  </a:lnTo>
                  <a:lnTo>
                    <a:pt x="6761" y="183010"/>
                  </a:lnTo>
                  <a:lnTo>
                    <a:pt x="9613" y="196544"/>
                  </a:lnTo>
                  <a:lnTo>
                    <a:pt x="12686" y="209424"/>
                  </a:lnTo>
                  <a:lnTo>
                    <a:pt x="16242" y="221532"/>
                  </a:lnTo>
                  <a:lnTo>
                    <a:pt x="20846" y="232671"/>
                  </a:lnTo>
                  <a:lnTo>
                    <a:pt x="26727" y="242818"/>
                  </a:lnTo>
                  <a:lnTo>
                    <a:pt x="33798" y="251615"/>
                  </a:lnTo>
                  <a:lnTo>
                    <a:pt x="41839" y="258321"/>
                  </a:lnTo>
                  <a:lnTo>
                    <a:pt x="50616" y="262723"/>
                  </a:lnTo>
                  <a:lnTo>
                    <a:pt x="59854" y="265222"/>
                  </a:lnTo>
                  <a:lnTo>
                    <a:pt x="70371" y="266813"/>
                  </a:lnTo>
                  <a:lnTo>
                    <a:pt x="85321" y="267634"/>
                  </a:lnTo>
                  <a:lnTo>
                    <a:pt x="110034" y="267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464497" y="61541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9" name="Freeform 248"/>
          <p:cNvSpPr/>
          <p:nvPr/>
        </p:nvSpPr>
        <p:spPr>
          <a:xfrm>
            <a:off x="2021471" y="3274682"/>
            <a:ext cx="269962" cy="483992"/>
          </a:xfrm>
          <a:custGeom>
            <a:avLst/>
            <a:gdLst/>
            <a:ahLst/>
            <a:cxnLst/>
            <a:rect l="0" t="0" r="0" b="0"/>
            <a:pathLst>
              <a:path w="269962" h="483992">
                <a:moveTo>
                  <a:pt x="21057" y="83908"/>
                </a:moveTo>
                <a:lnTo>
                  <a:pt x="24058" y="72240"/>
                </a:lnTo>
                <a:lnTo>
                  <a:pt x="27480" y="61751"/>
                </a:lnTo>
                <a:lnTo>
                  <a:pt x="31681" y="51459"/>
                </a:lnTo>
                <a:lnTo>
                  <a:pt x="36754" y="41503"/>
                </a:lnTo>
                <a:lnTo>
                  <a:pt x="42884" y="32456"/>
                </a:lnTo>
                <a:lnTo>
                  <a:pt x="50067" y="24573"/>
                </a:lnTo>
                <a:lnTo>
                  <a:pt x="58154" y="17796"/>
                </a:lnTo>
                <a:lnTo>
                  <a:pt x="66949" y="11931"/>
                </a:lnTo>
                <a:lnTo>
                  <a:pt x="76270" y="6777"/>
                </a:lnTo>
                <a:lnTo>
                  <a:pt x="85967" y="2637"/>
                </a:lnTo>
                <a:lnTo>
                  <a:pt x="95928" y="285"/>
                </a:lnTo>
                <a:lnTo>
                  <a:pt x="106072" y="0"/>
                </a:lnTo>
                <a:lnTo>
                  <a:pt x="116341" y="1605"/>
                </a:lnTo>
                <a:lnTo>
                  <a:pt x="126695" y="4741"/>
                </a:lnTo>
                <a:lnTo>
                  <a:pt x="137102" y="9040"/>
                </a:lnTo>
                <a:lnTo>
                  <a:pt x="147379" y="14349"/>
                </a:lnTo>
                <a:lnTo>
                  <a:pt x="157207" y="20727"/>
                </a:lnTo>
                <a:lnTo>
                  <a:pt x="166438" y="28128"/>
                </a:lnTo>
                <a:lnTo>
                  <a:pt x="174772" y="36554"/>
                </a:lnTo>
                <a:lnTo>
                  <a:pt x="181692" y="46120"/>
                </a:lnTo>
                <a:lnTo>
                  <a:pt x="187043" y="56776"/>
                </a:lnTo>
                <a:lnTo>
                  <a:pt x="190822" y="68187"/>
                </a:lnTo>
                <a:lnTo>
                  <a:pt x="193000" y="79838"/>
                </a:lnTo>
                <a:lnTo>
                  <a:pt x="193722" y="91410"/>
                </a:lnTo>
                <a:lnTo>
                  <a:pt x="193090" y="102618"/>
                </a:lnTo>
                <a:lnTo>
                  <a:pt x="191079" y="113145"/>
                </a:lnTo>
                <a:lnTo>
                  <a:pt x="187804" y="122895"/>
                </a:lnTo>
                <a:lnTo>
                  <a:pt x="183489" y="132103"/>
                </a:lnTo>
                <a:lnTo>
                  <a:pt x="178376" y="141214"/>
                </a:lnTo>
                <a:lnTo>
                  <a:pt x="172675" y="150494"/>
                </a:lnTo>
                <a:lnTo>
                  <a:pt x="166390" y="159865"/>
                </a:lnTo>
                <a:lnTo>
                  <a:pt x="159340" y="169010"/>
                </a:lnTo>
                <a:lnTo>
                  <a:pt x="151486" y="177753"/>
                </a:lnTo>
                <a:lnTo>
                  <a:pt x="142923" y="185911"/>
                </a:lnTo>
                <a:lnTo>
                  <a:pt x="133796" y="193237"/>
                </a:lnTo>
                <a:lnTo>
                  <a:pt x="124304" y="199637"/>
                </a:lnTo>
                <a:lnTo>
                  <a:pt x="116550" y="203706"/>
                </a:lnTo>
                <a:lnTo>
                  <a:pt x="113971" y="204477"/>
                </a:lnTo>
                <a:lnTo>
                  <a:pt x="117171" y="203856"/>
                </a:lnTo>
                <a:lnTo>
                  <a:pt x="124604" y="203102"/>
                </a:lnTo>
                <a:lnTo>
                  <a:pt x="134302" y="202899"/>
                </a:lnTo>
                <a:lnTo>
                  <a:pt x="144963" y="203477"/>
                </a:lnTo>
                <a:lnTo>
                  <a:pt x="155769" y="204969"/>
                </a:lnTo>
                <a:lnTo>
                  <a:pt x="166132" y="207551"/>
                </a:lnTo>
                <a:lnTo>
                  <a:pt x="175819" y="211205"/>
                </a:lnTo>
                <a:lnTo>
                  <a:pt x="184841" y="215773"/>
                </a:lnTo>
                <a:lnTo>
                  <a:pt x="193307" y="221053"/>
                </a:lnTo>
                <a:lnTo>
                  <a:pt x="201347" y="226866"/>
                </a:lnTo>
                <a:lnTo>
                  <a:pt x="209074" y="233225"/>
                </a:lnTo>
                <a:lnTo>
                  <a:pt x="216579" y="240324"/>
                </a:lnTo>
                <a:lnTo>
                  <a:pt x="223923" y="248216"/>
                </a:lnTo>
                <a:lnTo>
                  <a:pt x="230993" y="256974"/>
                </a:lnTo>
                <a:lnTo>
                  <a:pt x="237514" y="266763"/>
                </a:lnTo>
                <a:lnTo>
                  <a:pt x="243381" y="277579"/>
                </a:lnTo>
                <a:lnTo>
                  <a:pt x="248642" y="289436"/>
                </a:lnTo>
                <a:lnTo>
                  <a:pt x="253410" y="302452"/>
                </a:lnTo>
                <a:lnTo>
                  <a:pt x="257799" y="316575"/>
                </a:lnTo>
                <a:lnTo>
                  <a:pt x="261747" y="331465"/>
                </a:lnTo>
                <a:lnTo>
                  <a:pt x="265027" y="346605"/>
                </a:lnTo>
                <a:lnTo>
                  <a:pt x="267564" y="361672"/>
                </a:lnTo>
                <a:lnTo>
                  <a:pt x="269267" y="376379"/>
                </a:lnTo>
                <a:lnTo>
                  <a:pt x="269961" y="390409"/>
                </a:lnTo>
                <a:lnTo>
                  <a:pt x="269635" y="403654"/>
                </a:lnTo>
                <a:lnTo>
                  <a:pt x="267940" y="416024"/>
                </a:lnTo>
                <a:lnTo>
                  <a:pt x="264142" y="427346"/>
                </a:lnTo>
                <a:lnTo>
                  <a:pt x="258029" y="437623"/>
                </a:lnTo>
                <a:lnTo>
                  <a:pt x="249837" y="446678"/>
                </a:lnTo>
                <a:lnTo>
                  <a:pt x="239980" y="454091"/>
                </a:lnTo>
                <a:lnTo>
                  <a:pt x="228865" y="459782"/>
                </a:lnTo>
                <a:lnTo>
                  <a:pt x="216676" y="463961"/>
                </a:lnTo>
                <a:lnTo>
                  <a:pt x="203372" y="466939"/>
                </a:lnTo>
                <a:lnTo>
                  <a:pt x="189019" y="469020"/>
                </a:lnTo>
                <a:lnTo>
                  <a:pt x="173788" y="470455"/>
                </a:lnTo>
                <a:lnTo>
                  <a:pt x="157881" y="471435"/>
                </a:lnTo>
                <a:lnTo>
                  <a:pt x="141482" y="472104"/>
                </a:lnTo>
                <a:lnTo>
                  <a:pt x="125063" y="472726"/>
                </a:lnTo>
                <a:lnTo>
                  <a:pt x="109346" y="473677"/>
                </a:lnTo>
                <a:lnTo>
                  <a:pt x="94662" y="475128"/>
                </a:lnTo>
                <a:lnTo>
                  <a:pt x="80836" y="476917"/>
                </a:lnTo>
                <a:lnTo>
                  <a:pt x="67397" y="478656"/>
                </a:lnTo>
                <a:lnTo>
                  <a:pt x="54037" y="480119"/>
                </a:lnTo>
                <a:lnTo>
                  <a:pt x="41218" y="481255"/>
                </a:lnTo>
                <a:lnTo>
                  <a:pt x="28833" y="482214"/>
                </a:lnTo>
                <a:lnTo>
                  <a:pt x="15790" y="483078"/>
                </a:lnTo>
                <a:lnTo>
                  <a:pt x="0" y="4839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Freeform 249"/>
          <p:cNvSpPr/>
          <p:nvPr/>
        </p:nvSpPr>
        <p:spPr>
          <a:xfrm>
            <a:off x="4311617" y="3605089"/>
            <a:ext cx="57504" cy="168457"/>
          </a:xfrm>
          <a:custGeom>
            <a:avLst/>
            <a:gdLst/>
            <a:ahLst/>
            <a:cxnLst/>
            <a:rect l="0" t="0" r="0" b="0"/>
            <a:pathLst>
              <a:path w="57504" h="168457">
                <a:moveTo>
                  <a:pt x="0" y="0"/>
                </a:moveTo>
                <a:lnTo>
                  <a:pt x="5867" y="5934"/>
                </a:lnTo>
                <a:lnTo>
                  <a:pt x="11431" y="12139"/>
                </a:lnTo>
                <a:lnTo>
                  <a:pt x="17231" y="19230"/>
                </a:lnTo>
                <a:lnTo>
                  <a:pt x="23312" y="26998"/>
                </a:lnTo>
                <a:lnTo>
                  <a:pt x="29642" y="34996"/>
                </a:lnTo>
                <a:lnTo>
                  <a:pt x="36161" y="42946"/>
                </a:lnTo>
                <a:lnTo>
                  <a:pt x="42491" y="51066"/>
                </a:lnTo>
                <a:lnTo>
                  <a:pt x="47977" y="59956"/>
                </a:lnTo>
                <a:lnTo>
                  <a:pt x="52323" y="69894"/>
                </a:lnTo>
                <a:lnTo>
                  <a:pt x="55409" y="80688"/>
                </a:lnTo>
                <a:lnTo>
                  <a:pt x="57112" y="91858"/>
                </a:lnTo>
                <a:lnTo>
                  <a:pt x="57503" y="103067"/>
                </a:lnTo>
                <a:lnTo>
                  <a:pt x="56308" y="113849"/>
                </a:lnTo>
                <a:lnTo>
                  <a:pt x="52854" y="123549"/>
                </a:lnTo>
                <a:lnTo>
                  <a:pt x="46988" y="131917"/>
                </a:lnTo>
                <a:lnTo>
                  <a:pt x="39409" y="139092"/>
                </a:lnTo>
                <a:lnTo>
                  <a:pt x="30556" y="146216"/>
                </a:lnTo>
                <a:lnTo>
                  <a:pt x="18535" y="155031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Freeform 250"/>
          <p:cNvSpPr/>
          <p:nvPr/>
        </p:nvSpPr>
        <p:spPr>
          <a:xfrm>
            <a:off x="4610107" y="3434917"/>
            <a:ext cx="185822" cy="185242"/>
          </a:xfrm>
          <a:custGeom>
            <a:avLst/>
            <a:gdLst/>
            <a:ahLst/>
            <a:cxnLst/>
            <a:rect l="0" t="0" r="0" b="0"/>
            <a:pathLst>
              <a:path w="185822" h="185242">
                <a:moveTo>
                  <a:pt x="112121" y="117529"/>
                </a:moveTo>
                <a:lnTo>
                  <a:pt x="109254" y="108661"/>
                </a:lnTo>
                <a:lnTo>
                  <a:pt x="107113" y="99674"/>
                </a:lnTo>
                <a:lnTo>
                  <a:pt x="105505" y="89683"/>
                </a:lnTo>
                <a:lnTo>
                  <a:pt x="104152" y="78875"/>
                </a:lnTo>
                <a:lnTo>
                  <a:pt x="102654" y="67713"/>
                </a:lnTo>
                <a:lnTo>
                  <a:pt x="100799" y="56512"/>
                </a:lnTo>
                <a:lnTo>
                  <a:pt x="98386" y="45573"/>
                </a:lnTo>
                <a:lnTo>
                  <a:pt x="95157" y="35236"/>
                </a:lnTo>
                <a:lnTo>
                  <a:pt x="91045" y="25633"/>
                </a:lnTo>
                <a:lnTo>
                  <a:pt x="85825" y="17034"/>
                </a:lnTo>
                <a:lnTo>
                  <a:pt x="79040" y="9930"/>
                </a:lnTo>
                <a:lnTo>
                  <a:pt x="70597" y="4461"/>
                </a:lnTo>
                <a:lnTo>
                  <a:pt x="61183" y="941"/>
                </a:lnTo>
                <a:lnTo>
                  <a:pt x="52020" y="0"/>
                </a:lnTo>
                <a:lnTo>
                  <a:pt x="43791" y="1741"/>
                </a:lnTo>
                <a:lnTo>
                  <a:pt x="36643" y="5825"/>
                </a:lnTo>
                <a:lnTo>
                  <a:pt x="30460" y="11762"/>
                </a:lnTo>
                <a:lnTo>
                  <a:pt x="25045" y="19093"/>
                </a:lnTo>
                <a:lnTo>
                  <a:pt x="20204" y="27757"/>
                </a:lnTo>
                <a:lnTo>
                  <a:pt x="15777" y="38074"/>
                </a:lnTo>
                <a:lnTo>
                  <a:pt x="11646" y="50085"/>
                </a:lnTo>
                <a:lnTo>
                  <a:pt x="7884" y="63574"/>
                </a:lnTo>
                <a:lnTo>
                  <a:pt x="4736" y="78231"/>
                </a:lnTo>
                <a:lnTo>
                  <a:pt x="2292" y="93750"/>
                </a:lnTo>
                <a:lnTo>
                  <a:pt x="651" y="109561"/>
                </a:lnTo>
                <a:lnTo>
                  <a:pt x="0" y="124862"/>
                </a:lnTo>
                <a:lnTo>
                  <a:pt x="351" y="139249"/>
                </a:lnTo>
                <a:lnTo>
                  <a:pt x="1892" y="152365"/>
                </a:lnTo>
                <a:lnTo>
                  <a:pt x="5054" y="163730"/>
                </a:lnTo>
                <a:lnTo>
                  <a:pt x="9919" y="173244"/>
                </a:lnTo>
                <a:lnTo>
                  <a:pt x="16118" y="180481"/>
                </a:lnTo>
                <a:lnTo>
                  <a:pt x="23034" y="184545"/>
                </a:lnTo>
                <a:lnTo>
                  <a:pt x="30238" y="185241"/>
                </a:lnTo>
                <a:lnTo>
                  <a:pt x="37512" y="182964"/>
                </a:lnTo>
                <a:lnTo>
                  <a:pt x="44768" y="178322"/>
                </a:lnTo>
                <a:lnTo>
                  <a:pt x="51975" y="171910"/>
                </a:lnTo>
                <a:lnTo>
                  <a:pt x="58965" y="164219"/>
                </a:lnTo>
                <a:lnTo>
                  <a:pt x="65440" y="155630"/>
                </a:lnTo>
                <a:lnTo>
                  <a:pt x="71275" y="146412"/>
                </a:lnTo>
                <a:lnTo>
                  <a:pt x="76346" y="136599"/>
                </a:lnTo>
                <a:lnTo>
                  <a:pt x="80455" y="126021"/>
                </a:lnTo>
                <a:lnTo>
                  <a:pt x="83603" y="114672"/>
                </a:lnTo>
                <a:lnTo>
                  <a:pt x="86441" y="103856"/>
                </a:lnTo>
                <a:lnTo>
                  <a:pt x="89993" y="97302"/>
                </a:lnTo>
                <a:lnTo>
                  <a:pt x="94118" y="97155"/>
                </a:lnTo>
                <a:lnTo>
                  <a:pt x="98081" y="101707"/>
                </a:lnTo>
                <a:lnTo>
                  <a:pt x="101954" y="109212"/>
                </a:lnTo>
                <a:lnTo>
                  <a:pt x="106154" y="118331"/>
                </a:lnTo>
                <a:lnTo>
                  <a:pt x="110899" y="128243"/>
                </a:lnTo>
                <a:lnTo>
                  <a:pt x="116365" y="138191"/>
                </a:lnTo>
                <a:lnTo>
                  <a:pt x="122779" y="147352"/>
                </a:lnTo>
                <a:lnTo>
                  <a:pt x="130159" y="155361"/>
                </a:lnTo>
                <a:lnTo>
                  <a:pt x="138303" y="161901"/>
                </a:lnTo>
                <a:lnTo>
                  <a:pt x="147891" y="167045"/>
                </a:lnTo>
                <a:lnTo>
                  <a:pt x="162000" y="170122"/>
                </a:lnTo>
                <a:lnTo>
                  <a:pt x="185821" y="1701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Freeform 251"/>
          <p:cNvSpPr/>
          <p:nvPr/>
        </p:nvSpPr>
        <p:spPr>
          <a:xfrm>
            <a:off x="4795928" y="3299762"/>
            <a:ext cx="158756" cy="289809"/>
          </a:xfrm>
          <a:custGeom>
            <a:avLst/>
            <a:gdLst/>
            <a:ahLst/>
            <a:cxnLst/>
            <a:rect l="0" t="0" r="0" b="0"/>
            <a:pathLst>
              <a:path w="158756" h="289809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4" y="34458"/>
                </a:lnTo>
                <a:lnTo>
                  <a:pt x="177" y="46446"/>
                </a:lnTo>
                <a:lnTo>
                  <a:pt x="825" y="58458"/>
                </a:lnTo>
                <a:lnTo>
                  <a:pt x="2079" y="70270"/>
                </a:lnTo>
                <a:lnTo>
                  <a:pt x="3904" y="82142"/>
                </a:lnTo>
                <a:lnTo>
                  <a:pt x="6201" y="94707"/>
                </a:lnTo>
                <a:lnTo>
                  <a:pt x="8852" y="108273"/>
                </a:lnTo>
                <a:lnTo>
                  <a:pt x="11597" y="122825"/>
                </a:lnTo>
                <a:lnTo>
                  <a:pt x="14053" y="138204"/>
                </a:lnTo>
                <a:lnTo>
                  <a:pt x="16034" y="154215"/>
                </a:lnTo>
                <a:lnTo>
                  <a:pt x="17532" y="170527"/>
                </a:lnTo>
                <a:lnTo>
                  <a:pt x="18619" y="186697"/>
                </a:lnTo>
                <a:lnTo>
                  <a:pt x="19393" y="202490"/>
                </a:lnTo>
                <a:lnTo>
                  <a:pt x="20101" y="217703"/>
                </a:lnTo>
                <a:lnTo>
                  <a:pt x="21117" y="232079"/>
                </a:lnTo>
                <a:lnTo>
                  <a:pt x="22596" y="245492"/>
                </a:lnTo>
                <a:lnTo>
                  <a:pt x="23727" y="255459"/>
                </a:lnTo>
                <a:lnTo>
                  <a:pt x="23714" y="258698"/>
                </a:lnTo>
                <a:lnTo>
                  <a:pt x="23231" y="256084"/>
                </a:lnTo>
                <a:lnTo>
                  <a:pt x="22696" y="249432"/>
                </a:lnTo>
                <a:lnTo>
                  <a:pt x="22240" y="240163"/>
                </a:lnTo>
                <a:lnTo>
                  <a:pt x="21899" y="229227"/>
                </a:lnTo>
                <a:lnTo>
                  <a:pt x="21989" y="217552"/>
                </a:lnTo>
                <a:lnTo>
                  <a:pt x="23104" y="206133"/>
                </a:lnTo>
                <a:lnTo>
                  <a:pt x="25493" y="195482"/>
                </a:lnTo>
                <a:lnTo>
                  <a:pt x="29402" y="186015"/>
                </a:lnTo>
                <a:lnTo>
                  <a:pt x="35232" y="178247"/>
                </a:lnTo>
                <a:lnTo>
                  <a:pt x="43006" y="172289"/>
                </a:lnTo>
                <a:lnTo>
                  <a:pt x="52294" y="168251"/>
                </a:lnTo>
                <a:lnTo>
                  <a:pt x="62429" y="166424"/>
                </a:lnTo>
                <a:lnTo>
                  <a:pt x="72939" y="166746"/>
                </a:lnTo>
                <a:lnTo>
                  <a:pt x="83416" y="168892"/>
                </a:lnTo>
                <a:lnTo>
                  <a:pt x="93443" y="172457"/>
                </a:lnTo>
                <a:lnTo>
                  <a:pt x="102848" y="177071"/>
                </a:lnTo>
                <a:lnTo>
                  <a:pt x="111655" y="182437"/>
                </a:lnTo>
                <a:lnTo>
                  <a:pt x="119963" y="188329"/>
                </a:lnTo>
                <a:lnTo>
                  <a:pt x="127887" y="194590"/>
                </a:lnTo>
                <a:lnTo>
                  <a:pt x="135363" y="201267"/>
                </a:lnTo>
                <a:lnTo>
                  <a:pt x="142165" y="208588"/>
                </a:lnTo>
                <a:lnTo>
                  <a:pt x="148216" y="216628"/>
                </a:lnTo>
                <a:lnTo>
                  <a:pt x="153262" y="225317"/>
                </a:lnTo>
                <a:lnTo>
                  <a:pt x="156822" y="234528"/>
                </a:lnTo>
                <a:lnTo>
                  <a:pt x="158755" y="244124"/>
                </a:lnTo>
                <a:lnTo>
                  <a:pt x="158747" y="253670"/>
                </a:lnTo>
                <a:lnTo>
                  <a:pt x="156163" y="262465"/>
                </a:lnTo>
                <a:lnTo>
                  <a:pt x="150903" y="270187"/>
                </a:lnTo>
                <a:lnTo>
                  <a:pt x="143304" y="276691"/>
                </a:lnTo>
                <a:lnTo>
                  <a:pt x="133852" y="281844"/>
                </a:lnTo>
                <a:lnTo>
                  <a:pt x="123022" y="285712"/>
                </a:lnTo>
                <a:lnTo>
                  <a:pt x="111365" y="288345"/>
                </a:lnTo>
                <a:lnTo>
                  <a:pt x="99483" y="289680"/>
                </a:lnTo>
                <a:lnTo>
                  <a:pt x="87730" y="289808"/>
                </a:lnTo>
                <a:lnTo>
                  <a:pt x="76485" y="289094"/>
                </a:lnTo>
                <a:lnTo>
                  <a:pt x="65052" y="288015"/>
                </a:lnTo>
                <a:lnTo>
                  <a:pt x="51311" y="286479"/>
                </a:lnTo>
                <a:lnTo>
                  <a:pt x="31585" y="2842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Freeform 252"/>
          <p:cNvSpPr/>
          <p:nvPr/>
        </p:nvSpPr>
        <p:spPr>
          <a:xfrm>
            <a:off x="4984188" y="3457690"/>
            <a:ext cx="86479" cy="116722"/>
          </a:xfrm>
          <a:custGeom>
            <a:avLst/>
            <a:gdLst/>
            <a:ahLst/>
            <a:cxnLst/>
            <a:rect l="0" t="0" r="0" b="0"/>
            <a:pathLst>
              <a:path w="86479" h="116722">
                <a:moveTo>
                  <a:pt x="53895" y="10528"/>
                </a:moveTo>
                <a:lnTo>
                  <a:pt x="45161" y="7863"/>
                </a:lnTo>
                <a:lnTo>
                  <a:pt x="37454" y="7641"/>
                </a:lnTo>
                <a:lnTo>
                  <a:pt x="30057" y="9928"/>
                </a:lnTo>
                <a:lnTo>
                  <a:pt x="22968" y="14327"/>
                </a:lnTo>
                <a:lnTo>
                  <a:pt x="16438" y="20427"/>
                </a:lnTo>
                <a:lnTo>
                  <a:pt x="10575" y="27829"/>
                </a:lnTo>
                <a:lnTo>
                  <a:pt x="5656" y="36186"/>
                </a:lnTo>
                <a:lnTo>
                  <a:pt x="2182" y="45223"/>
                </a:lnTo>
                <a:lnTo>
                  <a:pt x="299" y="54736"/>
                </a:lnTo>
                <a:lnTo>
                  <a:pt x="0" y="64577"/>
                </a:lnTo>
                <a:lnTo>
                  <a:pt x="1313" y="74642"/>
                </a:lnTo>
                <a:lnTo>
                  <a:pt x="4093" y="84845"/>
                </a:lnTo>
                <a:lnTo>
                  <a:pt x="8399" y="94646"/>
                </a:lnTo>
                <a:lnTo>
                  <a:pt x="14561" y="103089"/>
                </a:lnTo>
                <a:lnTo>
                  <a:pt x="22587" y="109755"/>
                </a:lnTo>
                <a:lnTo>
                  <a:pt x="31889" y="114399"/>
                </a:lnTo>
                <a:lnTo>
                  <a:pt x="41509" y="116699"/>
                </a:lnTo>
                <a:lnTo>
                  <a:pt x="50859" y="116721"/>
                </a:lnTo>
                <a:lnTo>
                  <a:pt x="59575" y="114652"/>
                </a:lnTo>
                <a:lnTo>
                  <a:pt x="67348" y="110613"/>
                </a:lnTo>
                <a:lnTo>
                  <a:pt x="74118" y="104866"/>
                </a:lnTo>
                <a:lnTo>
                  <a:pt x="79680" y="97757"/>
                </a:lnTo>
                <a:lnTo>
                  <a:pt x="83601" y="89624"/>
                </a:lnTo>
                <a:lnTo>
                  <a:pt x="85797" y="80746"/>
                </a:lnTo>
                <a:lnTo>
                  <a:pt x="86478" y="71176"/>
                </a:lnTo>
                <a:lnTo>
                  <a:pt x="85956" y="60768"/>
                </a:lnTo>
                <a:lnTo>
                  <a:pt x="84525" y="49519"/>
                </a:lnTo>
                <a:lnTo>
                  <a:pt x="82108" y="38033"/>
                </a:lnTo>
                <a:lnTo>
                  <a:pt x="78285" y="27387"/>
                </a:lnTo>
                <a:lnTo>
                  <a:pt x="72945" y="18128"/>
                </a:lnTo>
                <a:lnTo>
                  <a:pt x="66523" y="10616"/>
                </a:lnTo>
                <a:lnTo>
                  <a:pt x="59096" y="4651"/>
                </a:lnTo>
                <a:lnTo>
                  <a:pt x="48892" y="833"/>
                </a:lnTo>
                <a:lnTo>
                  <a:pt x="3283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Freeform 253"/>
          <p:cNvSpPr/>
          <p:nvPr/>
        </p:nvSpPr>
        <p:spPr>
          <a:xfrm>
            <a:off x="5132840" y="3436633"/>
            <a:ext cx="105286" cy="144017"/>
          </a:xfrm>
          <a:custGeom>
            <a:avLst/>
            <a:gdLst/>
            <a:ahLst/>
            <a:cxnLst/>
            <a:rect l="0" t="0" r="0" b="0"/>
            <a:pathLst>
              <a:path w="105286" h="144017">
                <a:moveTo>
                  <a:pt x="0" y="21057"/>
                </a:moveTo>
                <a:lnTo>
                  <a:pt x="0" y="35658"/>
                </a:lnTo>
                <a:lnTo>
                  <a:pt x="0" y="48929"/>
                </a:lnTo>
                <a:lnTo>
                  <a:pt x="4" y="62126"/>
                </a:lnTo>
                <a:lnTo>
                  <a:pt x="177" y="75295"/>
                </a:lnTo>
                <a:lnTo>
                  <a:pt x="825" y="88156"/>
                </a:lnTo>
                <a:lnTo>
                  <a:pt x="2088" y="100547"/>
                </a:lnTo>
                <a:lnTo>
                  <a:pt x="4259" y="112142"/>
                </a:lnTo>
                <a:lnTo>
                  <a:pt x="7852" y="122398"/>
                </a:lnTo>
                <a:lnTo>
                  <a:pt x="13015" y="131131"/>
                </a:lnTo>
                <a:lnTo>
                  <a:pt x="19584" y="137992"/>
                </a:lnTo>
                <a:lnTo>
                  <a:pt x="27282" y="142328"/>
                </a:lnTo>
                <a:lnTo>
                  <a:pt x="35819" y="144016"/>
                </a:lnTo>
                <a:lnTo>
                  <a:pt x="44633" y="143217"/>
                </a:lnTo>
                <a:lnTo>
                  <a:pt x="52929" y="140107"/>
                </a:lnTo>
                <a:lnTo>
                  <a:pt x="60316" y="135018"/>
                </a:lnTo>
                <a:lnTo>
                  <a:pt x="66765" y="128368"/>
                </a:lnTo>
                <a:lnTo>
                  <a:pt x="72412" y="120551"/>
                </a:lnTo>
                <a:lnTo>
                  <a:pt x="77434" y="111892"/>
                </a:lnTo>
                <a:lnTo>
                  <a:pt x="81996" y="102640"/>
                </a:lnTo>
                <a:lnTo>
                  <a:pt x="86228" y="92979"/>
                </a:lnTo>
                <a:lnTo>
                  <a:pt x="90226" y="83030"/>
                </a:lnTo>
                <a:lnTo>
                  <a:pt x="93896" y="72723"/>
                </a:lnTo>
                <a:lnTo>
                  <a:pt x="96982" y="61811"/>
                </a:lnTo>
                <a:lnTo>
                  <a:pt x="99390" y="50225"/>
                </a:lnTo>
                <a:lnTo>
                  <a:pt x="101179" y="38635"/>
                </a:lnTo>
                <a:lnTo>
                  <a:pt x="102656" y="27226"/>
                </a:lnTo>
                <a:lnTo>
                  <a:pt x="103951" y="14994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Freeform 254"/>
          <p:cNvSpPr/>
          <p:nvPr/>
        </p:nvSpPr>
        <p:spPr>
          <a:xfrm>
            <a:off x="5312227" y="3268177"/>
            <a:ext cx="10127" cy="294799"/>
          </a:xfrm>
          <a:custGeom>
            <a:avLst/>
            <a:gdLst/>
            <a:ahLst/>
            <a:cxnLst/>
            <a:rect l="0" t="0" r="0" b="0"/>
            <a:pathLst>
              <a:path w="10127" h="294799">
                <a:moveTo>
                  <a:pt x="10126" y="0"/>
                </a:moveTo>
                <a:lnTo>
                  <a:pt x="7259" y="11735"/>
                </a:lnTo>
                <a:lnTo>
                  <a:pt x="5117" y="22864"/>
                </a:lnTo>
                <a:lnTo>
                  <a:pt x="3514" y="34471"/>
                </a:lnTo>
                <a:lnTo>
                  <a:pt x="2333" y="46978"/>
                </a:lnTo>
                <a:lnTo>
                  <a:pt x="1485" y="60935"/>
                </a:lnTo>
                <a:lnTo>
                  <a:pt x="887" y="76493"/>
                </a:lnTo>
                <a:lnTo>
                  <a:pt x="473" y="93324"/>
                </a:lnTo>
                <a:lnTo>
                  <a:pt x="189" y="110833"/>
                </a:lnTo>
                <a:lnTo>
                  <a:pt x="0" y="128607"/>
                </a:lnTo>
                <a:lnTo>
                  <a:pt x="42" y="146437"/>
                </a:lnTo>
                <a:lnTo>
                  <a:pt x="602" y="164240"/>
                </a:lnTo>
                <a:lnTo>
                  <a:pt x="1792" y="181986"/>
                </a:lnTo>
                <a:lnTo>
                  <a:pt x="3404" y="199513"/>
                </a:lnTo>
                <a:lnTo>
                  <a:pt x="5026" y="216521"/>
                </a:lnTo>
                <a:lnTo>
                  <a:pt x="6411" y="232874"/>
                </a:lnTo>
                <a:lnTo>
                  <a:pt x="7495" y="248010"/>
                </a:lnTo>
                <a:lnTo>
                  <a:pt x="8413" y="262350"/>
                </a:lnTo>
                <a:lnTo>
                  <a:pt x="9244" y="277152"/>
                </a:lnTo>
                <a:lnTo>
                  <a:pt x="10126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Freeform 255"/>
          <p:cNvSpPr/>
          <p:nvPr/>
        </p:nvSpPr>
        <p:spPr>
          <a:xfrm>
            <a:off x="5206539" y="3341876"/>
            <a:ext cx="189514" cy="42115"/>
          </a:xfrm>
          <a:custGeom>
            <a:avLst/>
            <a:gdLst/>
            <a:ahLst/>
            <a:cxnLst/>
            <a:rect l="0" t="0" r="0" b="0"/>
            <a:pathLst>
              <a:path w="189514" h="42115">
                <a:moveTo>
                  <a:pt x="189513" y="42114"/>
                </a:moveTo>
                <a:lnTo>
                  <a:pt x="183444" y="36314"/>
                </a:lnTo>
                <a:lnTo>
                  <a:pt x="175959" y="31389"/>
                </a:lnTo>
                <a:lnTo>
                  <a:pt x="166275" y="26887"/>
                </a:lnTo>
                <a:lnTo>
                  <a:pt x="154788" y="22666"/>
                </a:lnTo>
                <a:lnTo>
                  <a:pt x="142157" y="18652"/>
                </a:lnTo>
                <a:lnTo>
                  <a:pt x="128878" y="14796"/>
                </a:lnTo>
                <a:lnTo>
                  <a:pt x="115084" y="11216"/>
                </a:lnTo>
                <a:lnTo>
                  <a:pt x="100628" y="8189"/>
                </a:lnTo>
                <a:lnTo>
                  <a:pt x="85481" y="5820"/>
                </a:lnTo>
                <a:lnTo>
                  <a:pt x="70096" y="4056"/>
                </a:lnTo>
                <a:lnTo>
                  <a:pt x="53619" y="2598"/>
                </a:lnTo>
                <a:lnTo>
                  <a:pt x="32367" y="131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Freeform 256"/>
          <p:cNvSpPr/>
          <p:nvPr/>
        </p:nvSpPr>
        <p:spPr>
          <a:xfrm>
            <a:off x="5786053" y="3268177"/>
            <a:ext cx="31140" cy="368498"/>
          </a:xfrm>
          <a:custGeom>
            <a:avLst/>
            <a:gdLst/>
            <a:ahLst/>
            <a:cxnLst/>
            <a:rect l="0" t="0" r="0" b="0"/>
            <a:pathLst>
              <a:path w="31140" h="368498">
                <a:moveTo>
                  <a:pt x="31139" y="0"/>
                </a:moveTo>
                <a:lnTo>
                  <a:pt x="28206" y="9002"/>
                </a:lnTo>
                <a:lnTo>
                  <a:pt x="25423" y="19270"/>
                </a:lnTo>
                <a:lnTo>
                  <a:pt x="22528" y="31858"/>
                </a:lnTo>
                <a:lnTo>
                  <a:pt x="19660" y="46558"/>
                </a:lnTo>
                <a:lnTo>
                  <a:pt x="17143" y="63003"/>
                </a:lnTo>
                <a:lnTo>
                  <a:pt x="15128" y="80780"/>
                </a:lnTo>
                <a:lnTo>
                  <a:pt x="13443" y="99046"/>
                </a:lnTo>
                <a:lnTo>
                  <a:pt x="11700" y="116597"/>
                </a:lnTo>
                <a:lnTo>
                  <a:pt x="9678" y="132843"/>
                </a:lnTo>
                <a:lnTo>
                  <a:pt x="7489" y="148221"/>
                </a:lnTo>
                <a:lnTo>
                  <a:pt x="5472" y="163848"/>
                </a:lnTo>
                <a:lnTo>
                  <a:pt x="3819" y="180365"/>
                </a:lnTo>
                <a:lnTo>
                  <a:pt x="2557" y="197751"/>
                </a:lnTo>
                <a:lnTo>
                  <a:pt x="1635" y="215589"/>
                </a:lnTo>
                <a:lnTo>
                  <a:pt x="980" y="233556"/>
                </a:lnTo>
                <a:lnTo>
                  <a:pt x="524" y="251334"/>
                </a:lnTo>
                <a:lnTo>
                  <a:pt x="210" y="268563"/>
                </a:lnTo>
                <a:lnTo>
                  <a:pt x="0" y="285099"/>
                </a:lnTo>
                <a:lnTo>
                  <a:pt x="57" y="300769"/>
                </a:lnTo>
                <a:lnTo>
                  <a:pt x="844" y="317019"/>
                </a:lnTo>
                <a:lnTo>
                  <a:pt x="3549" y="337511"/>
                </a:lnTo>
                <a:lnTo>
                  <a:pt x="10082" y="368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Freeform 257"/>
          <p:cNvSpPr/>
          <p:nvPr/>
        </p:nvSpPr>
        <p:spPr>
          <a:xfrm>
            <a:off x="5611247" y="3289234"/>
            <a:ext cx="195417" cy="188483"/>
          </a:xfrm>
          <a:custGeom>
            <a:avLst/>
            <a:gdLst/>
            <a:ahLst/>
            <a:cxnLst/>
            <a:rect l="0" t="0" r="0" b="0"/>
            <a:pathLst>
              <a:path w="195417" h="188483">
                <a:moveTo>
                  <a:pt x="195416" y="147399"/>
                </a:moveTo>
                <a:lnTo>
                  <a:pt x="183748" y="147466"/>
                </a:lnTo>
                <a:lnTo>
                  <a:pt x="173259" y="148106"/>
                </a:lnTo>
                <a:lnTo>
                  <a:pt x="162954" y="149403"/>
                </a:lnTo>
                <a:lnTo>
                  <a:pt x="152479" y="151262"/>
                </a:lnTo>
                <a:lnTo>
                  <a:pt x="141487" y="153579"/>
                </a:lnTo>
                <a:lnTo>
                  <a:pt x="129849" y="156245"/>
                </a:lnTo>
                <a:lnTo>
                  <a:pt x="117768" y="159169"/>
                </a:lnTo>
                <a:lnTo>
                  <a:pt x="105662" y="162276"/>
                </a:lnTo>
                <a:lnTo>
                  <a:pt x="93779" y="165512"/>
                </a:lnTo>
                <a:lnTo>
                  <a:pt x="82191" y="168836"/>
                </a:lnTo>
                <a:lnTo>
                  <a:pt x="70878" y="172220"/>
                </a:lnTo>
                <a:lnTo>
                  <a:pt x="59786" y="175645"/>
                </a:lnTo>
                <a:lnTo>
                  <a:pt x="48863" y="179098"/>
                </a:lnTo>
                <a:lnTo>
                  <a:pt x="38062" y="182570"/>
                </a:lnTo>
                <a:lnTo>
                  <a:pt x="27365" y="186027"/>
                </a:lnTo>
                <a:lnTo>
                  <a:pt x="17401" y="188482"/>
                </a:lnTo>
                <a:lnTo>
                  <a:pt x="9380" y="188090"/>
                </a:lnTo>
                <a:lnTo>
                  <a:pt x="3812" y="184082"/>
                </a:lnTo>
                <a:lnTo>
                  <a:pt x="720" y="176979"/>
                </a:lnTo>
                <a:lnTo>
                  <a:pt x="0" y="168003"/>
                </a:lnTo>
                <a:lnTo>
                  <a:pt x="1331" y="158080"/>
                </a:lnTo>
                <a:lnTo>
                  <a:pt x="4290" y="147729"/>
                </a:lnTo>
                <a:lnTo>
                  <a:pt x="8468" y="137204"/>
                </a:lnTo>
                <a:lnTo>
                  <a:pt x="13522" y="126621"/>
                </a:lnTo>
                <a:lnTo>
                  <a:pt x="19029" y="116027"/>
                </a:lnTo>
                <a:lnTo>
                  <a:pt x="24491" y="105441"/>
                </a:lnTo>
                <a:lnTo>
                  <a:pt x="29642" y="94867"/>
                </a:lnTo>
                <a:lnTo>
                  <a:pt x="34423" y="84305"/>
                </a:lnTo>
                <a:lnTo>
                  <a:pt x="38868" y="73752"/>
                </a:lnTo>
                <a:lnTo>
                  <a:pt x="43045" y="63211"/>
                </a:lnTo>
                <a:lnTo>
                  <a:pt x="47063" y="52749"/>
                </a:lnTo>
                <a:lnTo>
                  <a:pt x="51562" y="41263"/>
                </a:lnTo>
                <a:lnTo>
                  <a:pt x="58058" y="25505"/>
                </a:lnTo>
                <a:lnTo>
                  <a:pt x="6907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Freeform 258"/>
          <p:cNvSpPr/>
          <p:nvPr/>
        </p:nvSpPr>
        <p:spPr>
          <a:xfrm>
            <a:off x="5954062" y="3478747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105285" y="0"/>
                </a:moveTo>
                <a:lnTo>
                  <a:pt x="93550" y="2866"/>
                </a:lnTo>
                <a:lnTo>
                  <a:pt x="82421" y="5009"/>
                </a:lnTo>
                <a:lnTo>
                  <a:pt x="70832" y="6612"/>
                </a:lnTo>
                <a:lnTo>
                  <a:pt x="58914" y="7795"/>
                </a:lnTo>
                <a:lnTo>
                  <a:pt x="45796" y="8773"/>
                </a:lnTo>
                <a:lnTo>
                  <a:pt x="28084" y="9634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Freeform 259"/>
          <p:cNvSpPr/>
          <p:nvPr/>
        </p:nvSpPr>
        <p:spPr>
          <a:xfrm>
            <a:off x="6178696" y="3289234"/>
            <a:ext cx="170178" cy="388335"/>
          </a:xfrm>
          <a:custGeom>
            <a:avLst/>
            <a:gdLst/>
            <a:ahLst/>
            <a:cxnLst/>
            <a:rect l="0" t="0" r="0" b="0"/>
            <a:pathLst>
              <a:path w="170178" h="388335">
                <a:moveTo>
                  <a:pt x="101750" y="0"/>
                </a:moveTo>
                <a:lnTo>
                  <a:pt x="93083" y="5935"/>
                </a:lnTo>
                <a:lnTo>
                  <a:pt x="86017" y="12139"/>
                </a:lnTo>
                <a:lnTo>
                  <a:pt x="79906" y="19240"/>
                </a:lnTo>
                <a:lnTo>
                  <a:pt x="74332" y="27353"/>
                </a:lnTo>
                <a:lnTo>
                  <a:pt x="68822" y="36647"/>
                </a:lnTo>
                <a:lnTo>
                  <a:pt x="63114" y="47095"/>
                </a:lnTo>
                <a:lnTo>
                  <a:pt x="57294" y="58520"/>
                </a:lnTo>
                <a:lnTo>
                  <a:pt x="51687" y="70707"/>
                </a:lnTo>
                <a:lnTo>
                  <a:pt x="46469" y="83451"/>
                </a:lnTo>
                <a:lnTo>
                  <a:pt x="41659" y="96430"/>
                </a:lnTo>
                <a:lnTo>
                  <a:pt x="37202" y="109215"/>
                </a:lnTo>
                <a:lnTo>
                  <a:pt x="33021" y="121596"/>
                </a:lnTo>
                <a:lnTo>
                  <a:pt x="29044" y="133704"/>
                </a:lnTo>
                <a:lnTo>
                  <a:pt x="25212" y="145909"/>
                </a:lnTo>
                <a:lnTo>
                  <a:pt x="21484" y="158424"/>
                </a:lnTo>
                <a:lnTo>
                  <a:pt x="17826" y="171458"/>
                </a:lnTo>
                <a:lnTo>
                  <a:pt x="14216" y="185281"/>
                </a:lnTo>
                <a:lnTo>
                  <a:pt x="10644" y="199953"/>
                </a:lnTo>
                <a:lnTo>
                  <a:pt x="7262" y="215214"/>
                </a:lnTo>
                <a:lnTo>
                  <a:pt x="4371" y="230603"/>
                </a:lnTo>
                <a:lnTo>
                  <a:pt x="2099" y="245842"/>
                </a:lnTo>
                <a:lnTo>
                  <a:pt x="574" y="260836"/>
                </a:lnTo>
                <a:lnTo>
                  <a:pt x="0" y="275589"/>
                </a:lnTo>
                <a:lnTo>
                  <a:pt x="394" y="290143"/>
                </a:lnTo>
                <a:lnTo>
                  <a:pt x="1624" y="304544"/>
                </a:lnTo>
                <a:lnTo>
                  <a:pt x="3513" y="318834"/>
                </a:lnTo>
                <a:lnTo>
                  <a:pt x="5901" y="333030"/>
                </a:lnTo>
                <a:lnTo>
                  <a:pt x="8978" y="346667"/>
                </a:lnTo>
                <a:lnTo>
                  <a:pt x="13253" y="358839"/>
                </a:lnTo>
                <a:lnTo>
                  <a:pt x="18914" y="369162"/>
                </a:lnTo>
                <a:lnTo>
                  <a:pt x="26003" y="377413"/>
                </a:lnTo>
                <a:lnTo>
                  <a:pt x="34591" y="383289"/>
                </a:lnTo>
                <a:lnTo>
                  <a:pt x="44551" y="386864"/>
                </a:lnTo>
                <a:lnTo>
                  <a:pt x="55476" y="388334"/>
                </a:lnTo>
                <a:lnTo>
                  <a:pt x="66793" y="387825"/>
                </a:lnTo>
                <a:lnTo>
                  <a:pt x="78137" y="385600"/>
                </a:lnTo>
                <a:lnTo>
                  <a:pt x="89191" y="382009"/>
                </a:lnTo>
                <a:lnTo>
                  <a:pt x="99613" y="377392"/>
                </a:lnTo>
                <a:lnTo>
                  <a:pt x="109288" y="372027"/>
                </a:lnTo>
                <a:lnTo>
                  <a:pt x="118277" y="365969"/>
                </a:lnTo>
                <a:lnTo>
                  <a:pt x="126708" y="359072"/>
                </a:lnTo>
                <a:lnTo>
                  <a:pt x="134713" y="351320"/>
                </a:lnTo>
                <a:lnTo>
                  <a:pt x="142245" y="342826"/>
                </a:lnTo>
                <a:lnTo>
                  <a:pt x="149084" y="333745"/>
                </a:lnTo>
                <a:lnTo>
                  <a:pt x="155164" y="324223"/>
                </a:lnTo>
                <a:lnTo>
                  <a:pt x="160400" y="314218"/>
                </a:lnTo>
                <a:lnTo>
                  <a:pt x="164619" y="303517"/>
                </a:lnTo>
                <a:lnTo>
                  <a:pt x="167817" y="292062"/>
                </a:lnTo>
                <a:lnTo>
                  <a:pt x="169812" y="280099"/>
                </a:lnTo>
                <a:lnTo>
                  <a:pt x="170177" y="268069"/>
                </a:lnTo>
                <a:lnTo>
                  <a:pt x="168828" y="256241"/>
                </a:lnTo>
                <a:lnTo>
                  <a:pt x="165974" y="244858"/>
                </a:lnTo>
                <a:lnTo>
                  <a:pt x="161925" y="234214"/>
                </a:lnTo>
                <a:lnTo>
                  <a:pt x="156972" y="224399"/>
                </a:lnTo>
                <a:lnTo>
                  <a:pt x="151038" y="215656"/>
                </a:lnTo>
                <a:lnTo>
                  <a:pt x="143700" y="208454"/>
                </a:lnTo>
                <a:lnTo>
                  <a:pt x="134842" y="202916"/>
                </a:lnTo>
                <a:lnTo>
                  <a:pt x="124792" y="199178"/>
                </a:lnTo>
                <a:lnTo>
                  <a:pt x="114130" y="197560"/>
                </a:lnTo>
                <a:lnTo>
                  <a:pt x="103254" y="198028"/>
                </a:lnTo>
                <a:lnTo>
                  <a:pt x="92360" y="200272"/>
                </a:lnTo>
                <a:lnTo>
                  <a:pt x="81519" y="203904"/>
                </a:lnTo>
                <a:lnTo>
                  <a:pt x="70753" y="208569"/>
                </a:lnTo>
                <a:lnTo>
                  <a:pt x="60219" y="214138"/>
                </a:lnTo>
                <a:lnTo>
                  <a:pt x="50211" y="220699"/>
                </a:lnTo>
                <a:lnTo>
                  <a:pt x="40857" y="228213"/>
                </a:lnTo>
                <a:lnTo>
                  <a:pt x="32410" y="236266"/>
                </a:lnTo>
                <a:lnTo>
                  <a:pt x="24513" y="245049"/>
                </a:lnTo>
                <a:lnTo>
                  <a:pt x="16475" y="256447"/>
                </a:lnTo>
                <a:lnTo>
                  <a:pt x="6993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Freeform 260"/>
          <p:cNvSpPr/>
          <p:nvPr/>
        </p:nvSpPr>
        <p:spPr>
          <a:xfrm>
            <a:off x="6581943" y="3451762"/>
            <a:ext cx="163865" cy="215725"/>
          </a:xfrm>
          <a:custGeom>
            <a:avLst/>
            <a:gdLst/>
            <a:ahLst/>
            <a:cxnLst/>
            <a:rect l="0" t="0" r="0" b="0"/>
            <a:pathLst>
              <a:path w="163865" h="215725">
                <a:moveTo>
                  <a:pt x="140699" y="16456"/>
                </a:moveTo>
                <a:lnTo>
                  <a:pt x="131831" y="10723"/>
                </a:lnTo>
                <a:lnTo>
                  <a:pt x="122844" y="6439"/>
                </a:lnTo>
                <a:lnTo>
                  <a:pt x="112849" y="3238"/>
                </a:lnTo>
                <a:lnTo>
                  <a:pt x="101869" y="1049"/>
                </a:lnTo>
                <a:lnTo>
                  <a:pt x="90057" y="0"/>
                </a:lnTo>
                <a:lnTo>
                  <a:pt x="77603" y="62"/>
                </a:lnTo>
                <a:lnTo>
                  <a:pt x="64838" y="1233"/>
                </a:lnTo>
                <a:lnTo>
                  <a:pt x="52205" y="3610"/>
                </a:lnTo>
                <a:lnTo>
                  <a:pt x="39947" y="7136"/>
                </a:lnTo>
                <a:lnTo>
                  <a:pt x="28430" y="11791"/>
                </a:lnTo>
                <a:lnTo>
                  <a:pt x="18220" y="17664"/>
                </a:lnTo>
                <a:lnTo>
                  <a:pt x="9526" y="24680"/>
                </a:lnTo>
                <a:lnTo>
                  <a:pt x="3028" y="32322"/>
                </a:lnTo>
                <a:lnTo>
                  <a:pt x="0" y="39757"/>
                </a:lnTo>
                <a:lnTo>
                  <a:pt x="823" y="46526"/>
                </a:lnTo>
                <a:lnTo>
                  <a:pt x="5104" y="52372"/>
                </a:lnTo>
                <a:lnTo>
                  <a:pt x="12163" y="57075"/>
                </a:lnTo>
                <a:lnTo>
                  <a:pt x="21308" y="60648"/>
                </a:lnTo>
                <a:lnTo>
                  <a:pt x="31799" y="63421"/>
                </a:lnTo>
                <a:lnTo>
                  <a:pt x="42880" y="65912"/>
                </a:lnTo>
                <a:lnTo>
                  <a:pt x="54098" y="68449"/>
                </a:lnTo>
                <a:lnTo>
                  <a:pt x="65252" y="71158"/>
                </a:lnTo>
                <a:lnTo>
                  <a:pt x="76281" y="74057"/>
                </a:lnTo>
                <a:lnTo>
                  <a:pt x="87181" y="77126"/>
                </a:lnTo>
                <a:lnTo>
                  <a:pt x="97807" y="80492"/>
                </a:lnTo>
                <a:lnTo>
                  <a:pt x="107878" y="84430"/>
                </a:lnTo>
                <a:lnTo>
                  <a:pt x="117280" y="89046"/>
                </a:lnTo>
                <a:lnTo>
                  <a:pt x="125901" y="94451"/>
                </a:lnTo>
                <a:lnTo>
                  <a:pt x="133547" y="100835"/>
                </a:lnTo>
                <a:lnTo>
                  <a:pt x="140207" y="108207"/>
                </a:lnTo>
                <a:lnTo>
                  <a:pt x="146019" y="116428"/>
                </a:lnTo>
                <a:lnTo>
                  <a:pt x="151166" y="125318"/>
                </a:lnTo>
                <a:lnTo>
                  <a:pt x="155808" y="134707"/>
                </a:lnTo>
                <a:lnTo>
                  <a:pt x="159758" y="144622"/>
                </a:lnTo>
                <a:lnTo>
                  <a:pt x="162507" y="155262"/>
                </a:lnTo>
                <a:lnTo>
                  <a:pt x="163864" y="166666"/>
                </a:lnTo>
                <a:lnTo>
                  <a:pt x="163623" y="178256"/>
                </a:lnTo>
                <a:lnTo>
                  <a:pt x="161408" y="188971"/>
                </a:lnTo>
                <a:lnTo>
                  <a:pt x="157205" y="198276"/>
                </a:lnTo>
                <a:lnTo>
                  <a:pt x="151128" y="205826"/>
                </a:lnTo>
                <a:lnTo>
                  <a:pt x="143237" y="211223"/>
                </a:lnTo>
                <a:lnTo>
                  <a:pt x="133754" y="214473"/>
                </a:lnTo>
                <a:lnTo>
                  <a:pt x="123323" y="215724"/>
                </a:lnTo>
                <a:lnTo>
                  <a:pt x="112870" y="215067"/>
                </a:lnTo>
                <a:lnTo>
                  <a:pt x="102926" y="212748"/>
                </a:lnTo>
                <a:lnTo>
                  <a:pt x="93736" y="209217"/>
                </a:lnTo>
                <a:lnTo>
                  <a:pt x="84444" y="204593"/>
                </a:lnTo>
                <a:lnTo>
                  <a:pt x="73123" y="197357"/>
                </a:lnTo>
                <a:lnTo>
                  <a:pt x="56471" y="184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Freeform 261"/>
          <p:cNvSpPr/>
          <p:nvPr/>
        </p:nvSpPr>
        <p:spPr>
          <a:xfrm>
            <a:off x="6779753" y="3468417"/>
            <a:ext cx="142932" cy="190330"/>
          </a:xfrm>
          <a:custGeom>
            <a:avLst/>
            <a:gdLst/>
            <a:ahLst/>
            <a:cxnLst/>
            <a:rect l="0" t="0" r="0" b="0"/>
            <a:pathLst>
              <a:path w="142932" h="190330">
                <a:moveTo>
                  <a:pt x="6060" y="73501"/>
                </a:moveTo>
                <a:lnTo>
                  <a:pt x="14929" y="79234"/>
                </a:lnTo>
                <a:lnTo>
                  <a:pt x="23916" y="83518"/>
                </a:lnTo>
                <a:lnTo>
                  <a:pt x="33907" y="86715"/>
                </a:lnTo>
                <a:lnTo>
                  <a:pt x="44714" y="88731"/>
                </a:lnTo>
                <a:lnTo>
                  <a:pt x="55877" y="89132"/>
                </a:lnTo>
                <a:lnTo>
                  <a:pt x="67069" y="87811"/>
                </a:lnTo>
                <a:lnTo>
                  <a:pt x="77662" y="84643"/>
                </a:lnTo>
                <a:lnTo>
                  <a:pt x="86702" y="79321"/>
                </a:lnTo>
                <a:lnTo>
                  <a:pt x="93799" y="71894"/>
                </a:lnTo>
                <a:lnTo>
                  <a:pt x="98746" y="62841"/>
                </a:lnTo>
                <a:lnTo>
                  <a:pt x="101257" y="52864"/>
                </a:lnTo>
                <a:lnTo>
                  <a:pt x="101423" y="42464"/>
                </a:lnTo>
                <a:lnTo>
                  <a:pt x="99453" y="32232"/>
                </a:lnTo>
                <a:lnTo>
                  <a:pt x="95481" y="22901"/>
                </a:lnTo>
                <a:lnTo>
                  <a:pt x="89778" y="14790"/>
                </a:lnTo>
                <a:lnTo>
                  <a:pt x="82700" y="8176"/>
                </a:lnTo>
                <a:lnTo>
                  <a:pt x="74587" y="3474"/>
                </a:lnTo>
                <a:lnTo>
                  <a:pt x="65736" y="728"/>
                </a:lnTo>
                <a:lnTo>
                  <a:pt x="56694" y="0"/>
                </a:lnTo>
                <a:lnTo>
                  <a:pt x="48237" y="1548"/>
                </a:lnTo>
                <a:lnTo>
                  <a:pt x="40739" y="5291"/>
                </a:lnTo>
                <a:lnTo>
                  <a:pt x="34213" y="10886"/>
                </a:lnTo>
                <a:lnTo>
                  <a:pt x="28513" y="17920"/>
                </a:lnTo>
                <a:lnTo>
                  <a:pt x="23455" y="26018"/>
                </a:lnTo>
                <a:lnTo>
                  <a:pt x="18870" y="34875"/>
                </a:lnTo>
                <a:lnTo>
                  <a:pt x="14621" y="44265"/>
                </a:lnTo>
                <a:lnTo>
                  <a:pt x="10613" y="54026"/>
                </a:lnTo>
                <a:lnTo>
                  <a:pt x="6935" y="64208"/>
                </a:lnTo>
                <a:lnTo>
                  <a:pt x="3844" y="75034"/>
                </a:lnTo>
                <a:lnTo>
                  <a:pt x="1443" y="86577"/>
                </a:lnTo>
                <a:lnTo>
                  <a:pt x="0" y="98601"/>
                </a:lnTo>
                <a:lnTo>
                  <a:pt x="15" y="110673"/>
                </a:lnTo>
                <a:lnTo>
                  <a:pt x="1621" y="122530"/>
                </a:lnTo>
                <a:lnTo>
                  <a:pt x="4650" y="133931"/>
                </a:lnTo>
                <a:lnTo>
                  <a:pt x="8818" y="144588"/>
                </a:lnTo>
                <a:lnTo>
                  <a:pt x="13844" y="154416"/>
                </a:lnTo>
                <a:lnTo>
                  <a:pt x="19659" y="163337"/>
                </a:lnTo>
                <a:lnTo>
                  <a:pt x="26385" y="171190"/>
                </a:lnTo>
                <a:lnTo>
                  <a:pt x="34017" y="177986"/>
                </a:lnTo>
                <a:lnTo>
                  <a:pt x="42430" y="183550"/>
                </a:lnTo>
                <a:lnTo>
                  <a:pt x="51455" y="187466"/>
                </a:lnTo>
                <a:lnTo>
                  <a:pt x="60935" y="189655"/>
                </a:lnTo>
                <a:lnTo>
                  <a:pt x="70742" y="190329"/>
                </a:lnTo>
                <a:lnTo>
                  <a:pt x="80778" y="189802"/>
                </a:lnTo>
                <a:lnTo>
                  <a:pt x="90964" y="188372"/>
                </a:lnTo>
                <a:lnTo>
                  <a:pt x="100986" y="186059"/>
                </a:lnTo>
                <a:lnTo>
                  <a:pt x="111386" y="182170"/>
                </a:lnTo>
                <a:lnTo>
                  <a:pt x="124193" y="174134"/>
                </a:lnTo>
                <a:lnTo>
                  <a:pt x="142931" y="1577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Freeform 262"/>
          <p:cNvSpPr/>
          <p:nvPr/>
        </p:nvSpPr>
        <p:spPr>
          <a:xfrm>
            <a:off x="6943741" y="3483023"/>
            <a:ext cx="126343" cy="174709"/>
          </a:xfrm>
          <a:custGeom>
            <a:avLst/>
            <a:gdLst/>
            <a:ahLst/>
            <a:cxnLst/>
            <a:rect l="0" t="0" r="0" b="0"/>
            <a:pathLst>
              <a:path w="126343" h="174709">
                <a:moveTo>
                  <a:pt x="0" y="58895"/>
                </a:moveTo>
                <a:lnTo>
                  <a:pt x="2934" y="70697"/>
                </a:lnTo>
                <a:lnTo>
                  <a:pt x="5716" y="82466"/>
                </a:lnTo>
                <a:lnTo>
                  <a:pt x="8616" y="95356"/>
                </a:lnTo>
                <a:lnTo>
                  <a:pt x="11656" y="109205"/>
                </a:lnTo>
                <a:lnTo>
                  <a:pt x="14821" y="123532"/>
                </a:lnTo>
                <a:lnTo>
                  <a:pt x="18065" y="137905"/>
                </a:lnTo>
                <a:lnTo>
                  <a:pt x="20652" y="148759"/>
                </a:lnTo>
                <a:lnTo>
                  <a:pt x="21833" y="151877"/>
                </a:lnTo>
                <a:lnTo>
                  <a:pt x="22131" y="148729"/>
                </a:lnTo>
                <a:lnTo>
                  <a:pt x="21886" y="141348"/>
                </a:lnTo>
                <a:lnTo>
                  <a:pt x="21045" y="130966"/>
                </a:lnTo>
                <a:lnTo>
                  <a:pt x="19596" y="118413"/>
                </a:lnTo>
                <a:lnTo>
                  <a:pt x="17773" y="104309"/>
                </a:lnTo>
                <a:lnTo>
                  <a:pt x="15995" y="89115"/>
                </a:lnTo>
                <a:lnTo>
                  <a:pt x="14505" y="73178"/>
                </a:lnTo>
                <a:lnTo>
                  <a:pt x="13690" y="57228"/>
                </a:lnTo>
                <a:lnTo>
                  <a:pt x="14131" y="42351"/>
                </a:lnTo>
                <a:lnTo>
                  <a:pt x="16031" y="29065"/>
                </a:lnTo>
                <a:lnTo>
                  <a:pt x="19427" y="17840"/>
                </a:lnTo>
                <a:lnTo>
                  <a:pt x="24374" y="9346"/>
                </a:lnTo>
                <a:lnTo>
                  <a:pt x="30734" y="3676"/>
                </a:lnTo>
                <a:lnTo>
                  <a:pt x="38087" y="631"/>
                </a:lnTo>
                <a:lnTo>
                  <a:pt x="45851" y="0"/>
                </a:lnTo>
                <a:lnTo>
                  <a:pt x="53660" y="1429"/>
                </a:lnTo>
                <a:lnTo>
                  <a:pt x="61358" y="4806"/>
                </a:lnTo>
                <a:lnTo>
                  <a:pt x="68906" y="10337"/>
                </a:lnTo>
                <a:lnTo>
                  <a:pt x="76311" y="17938"/>
                </a:lnTo>
                <a:lnTo>
                  <a:pt x="83437" y="27124"/>
                </a:lnTo>
                <a:lnTo>
                  <a:pt x="90003" y="37199"/>
                </a:lnTo>
                <a:lnTo>
                  <a:pt x="95903" y="47681"/>
                </a:lnTo>
                <a:lnTo>
                  <a:pt x="101190" y="58480"/>
                </a:lnTo>
                <a:lnTo>
                  <a:pt x="105974" y="69788"/>
                </a:lnTo>
                <a:lnTo>
                  <a:pt x="110375" y="81691"/>
                </a:lnTo>
                <a:lnTo>
                  <a:pt x="114332" y="94142"/>
                </a:lnTo>
                <a:lnTo>
                  <a:pt x="117617" y="107040"/>
                </a:lnTo>
                <a:lnTo>
                  <a:pt x="120161" y="120259"/>
                </a:lnTo>
                <a:lnTo>
                  <a:pt x="122043" y="133100"/>
                </a:lnTo>
                <a:lnTo>
                  <a:pt x="123595" y="145559"/>
                </a:lnTo>
                <a:lnTo>
                  <a:pt x="124949" y="158729"/>
                </a:lnTo>
                <a:lnTo>
                  <a:pt x="126342" y="1747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Freeform 263"/>
          <p:cNvSpPr/>
          <p:nvPr/>
        </p:nvSpPr>
        <p:spPr>
          <a:xfrm>
            <a:off x="7114911" y="3289234"/>
            <a:ext cx="28873" cy="379027"/>
          </a:xfrm>
          <a:custGeom>
            <a:avLst/>
            <a:gdLst/>
            <a:ahLst/>
            <a:cxnLst/>
            <a:rect l="0" t="0" r="0" b="0"/>
            <a:pathLst>
              <a:path w="28873" h="379027">
                <a:moveTo>
                  <a:pt x="7815" y="0"/>
                </a:moveTo>
                <a:lnTo>
                  <a:pt x="4948" y="8936"/>
                </a:lnTo>
                <a:lnTo>
                  <a:pt x="2806" y="18562"/>
                </a:lnTo>
                <a:lnTo>
                  <a:pt x="1208" y="29845"/>
                </a:lnTo>
                <a:lnTo>
                  <a:pt x="200" y="42340"/>
                </a:lnTo>
                <a:lnTo>
                  <a:pt x="0" y="55171"/>
                </a:lnTo>
                <a:lnTo>
                  <a:pt x="650" y="67794"/>
                </a:lnTo>
                <a:lnTo>
                  <a:pt x="1888" y="80177"/>
                </a:lnTo>
                <a:lnTo>
                  <a:pt x="3252" y="92621"/>
                </a:lnTo>
                <a:lnTo>
                  <a:pt x="4462" y="105319"/>
                </a:lnTo>
                <a:lnTo>
                  <a:pt x="5424" y="118320"/>
                </a:lnTo>
                <a:lnTo>
                  <a:pt x="6145" y="131594"/>
                </a:lnTo>
                <a:lnTo>
                  <a:pt x="6663" y="145086"/>
                </a:lnTo>
                <a:lnTo>
                  <a:pt x="7027" y="158742"/>
                </a:lnTo>
                <a:lnTo>
                  <a:pt x="7281" y="172517"/>
                </a:lnTo>
                <a:lnTo>
                  <a:pt x="7458" y="186371"/>
                </a:lnTo>
                <a:lnTo>
                  <a:pt x="7750" y="200114"/>
                </a:lnTo>
                <a:lnTo>
                  <a:pt x="8478" y="213421"/>
                </a:lnTo>
                <a:lnTo>
                  <a:pt x="9780" y="226164"/>
                </a:lnTo>
                <a:lnTo>
                  <a:pt x="11469" y="238858"/>
                </a:lnTo>
                <a:lnTo>
                  <a:pt x="13141" y="252519"/>
                </a:lnTo>
                <a:lnTo>
                  <a:pt x="14560" y="267636"/>
                </a:lnTo>
                <a:lnTo>
                  <a:pt x="15664" y="283875"/>
                </a:lnTo>
                <a:lnTo>
                  <a:pt x="16479" y="300394"/>
                </a:lnTo>
                <a:lnTo>
                  <a:pt x="17067" y="316636"/>
                </a:lnTo>
                <a:lnTo>
                  <a:pt x="17677" y="331813"/>
                </a:lnTo>
                <a:lnTo>
                  <a:pt x="18905" y="346242"/>
                </a:lnTo>
                <a:lnTo>
                  <a:pt x="21978" y="361182"/>
                </a:lnTo>
                <a:lnTo>
                  <a:pt x="28872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Freeform 264"/>
          <p:cNvSpPr/>
          <p:nvPr/>
        </p:nvSpPr>
        <p:spPr>
          <a:xfrm>
            <a:off x="7006912" y="3400435"/>
            <a:ext cx="231628" cy="36199"/>
          </a:xfrm>
          <a:custGeom>
            <a:avLst/>
            <a:gdLst/>
            <a:ahLst/>
            <a:cxnLst/>
            <a:rect l="0" t="0" r="0" b="0"/>
            <a:pathLst>
              <a:path w="231628" h="36199">
                <a:moveTo>
                  <a:pt x="231627" y="4612"/>
                </a:moveTo>
                <a:lnTo>
                  <a:pt x="222691" y="1813"/>
                </a:lnTo>
                <a:lnTo>
                  <a:pt x="213064" y="311"/>
                </a:lnTo>
                <a:lnTo>
                  <a:pt x="201777" y="0"/>
                </a:lnTo>
                <a:lnTo>
                  <a:pt x="189110" y="507"/>
                </a:lnTo>
                <a:lnTo>
                  <a:pt x="175630" y="1326"/>
                </a:lnTo>
                <a:lnTo>
                  <a:pt x="161758" y="2146"/>
                </a:lnTo>
                <a:lnTo>
                  <a:pt x="147723" y="3002"/>
                </a:lnTo>
                <a:lnTo>
                  <a:pt x="133631" y="4178"/>
                </a:lnTo>
                <a:lnTo>
                  <a:pt x="119530" y="5817"/>
                </a:lnTo>
                <a:lnTo>
                  <a:pt x="105436" y="7917"/>
                </a:lnTo>
                <a:lnTo>
                  <a:pt x="91354" y="10405"/>
                </a:lnTo>
                <a:lnTo>
                  <a:pt x="77292" y="13193"/>
                </a:lnTo>
                <a:lnTo>
                  <a:pt x="63471" y="16242"/>
                </a:lnTo>
                <a:lnTo>
                  <a:pt x="48750" y="19969"/>
                </a:lnTo>
                <a:lnTo>
                  <a:pt x="29599" y="25819"/>
                </a:lnTo>
                <a:lnTo>
                  <a:pt x="0" y="361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Freeform 265"/>
          <p:cNvSpPr/>
          <p:nvPr/>
        </p:nvSpPr>
        <p:spPr>
          <a:xfrm>
            <a:off x="7183714" y="3447629"/>
            <a:ext cx="128525" cy="175651"/>
          </a:xfrm>
          <a:custGeom>
            <a:avLst/>
            <a:gdLst/>
            <a:ahLst/>
            <a:cxnLst/>
            <a:rect l="0" t="0" r="0" b="0"/>
            <a:pathLst>
              <a:path w="128525" h="175651">
                <a:moveTo>
                  <a:pt x="12711" y="73232"/>
                </a:moveTo>
                <a:lnTo>
                  <a:pt x="24380" y="73165"/>
                </a:lnTo>
                <a:lnTo>
                  <a:pt x="34868" y="72525"/>
                </a:lnTo>
                <a:lnTo>
                  <a:pt x="45165" y="71223"/>
                </a:lnTo>
                <a:lnTo>
                  <a:pt x="55293" y="69191"/>
                </a:lnTo>
                <a:lnTo>
                  <a:pt x="64988" y="66226"/>
                </a:lnTo>
                <a:lnTo>
                  <a:pt x="74115" y="62298"/>
                </a:lnTo>
                <a:lnTo>
                  <a:pt x="82373" y="57203"/>
                </a:lnTo>
                <a:lnTo>
                  <a:pt x="89238" y="50502"/>
                </a:lnTo>
                <a:lnTo>
                  <a:pt x="94541" y="42118"/>
                </a:lnTo>
                <a:lnTo>
                  <a:pt x="97949" y="32743"/>
                </a:lnTo>
                <a:lnTo>
                  <a:pt x="98812" y="23607"/>
                </a:lnTo>
                <a:lnTo>
                  <a:pt x="97015" y="15404"/>
                </a:lnTo>
                <a:lnTo>
                  <a:pt x="92724" y="8613"/>
                </a:lnTo>
                <a:lnTo>
                  <a:pt x="86115" y="3734"/>
                </a:lnTo>
                <a:lnTo>
                  <a:pt x="77533" y="840"/>
                </a:lnTo>
                <a:lnTo>
                  <a:pt x="67724" y="0"/>
                </a:lnTo>
                <a:lnTo>
                  <a:pt x="57697" y="1465"/>
                </a:lnTo>
                <a:lnTo>
                  <a:pt x="48042" y="5149"/>
                </a:lnTo>
                <a:lnTo>
                  <a:pt x="39107" y="10703"/>
                </a:lnTo>
                <a:lnTo>
                  <a:pt x="31178" y="17710"/>
                </a:lnTo>
                <a:lnTo>
                  <a:pt x="24291" y="25788"/>
                </a:lnTo>
                <a:lnTo>
                  <a:pt x="18310" y="34632"/>
                </a:lnTo>
                <a:lnTo>
                  <a:pt x="13042" y="44013"/>
                </a:lnTo>
                <a:lnTo>
                  <a:pt x="8315" y="53769"/>
                </a:lnTo>
                <a:lnTo>
                  <a:pt x="4306" y="63946"/>
                </a:lnTo>
                <a:lnTo>
                  <a:pt x="1517" y="74771"/>
                </a:lnTo>
                <a:lnTo>
                  <a:pt x="123" y="86312"/>
                </a:lnTo>
                <a:lnTo>
                  <a:pt x="0" y="98335"/>
                </a:lnTo>
                <a:lnTo>
                  <a:pt x="907" y="110405"/>
                </a:lnTo>
                <a:lnTo>
                  <a:pt x="2595" y="122261"/>
                </a:lnTo>
                <a:lnTo>
                  <a:pt x="5015" y="133662"/>
                </a:lnTo>
                <a:lnTo>
                  <a:pt x="8309" y="144319"/>
                </a:lnTo>
                <a:lnTo>
                  <a:pt x="12490" y="154137"/>
                </a:lnTo>
                <a:lnTo>
                  <a:pt x="17601" y="162713"/>
                </a:lnTo>
                <a:lnTo>
                  <a:pt x="23789" y="169270"/>
                </a:lnTo>
                <a:lnTo>
                  <a:pt x="31028" y="173563"/>
                </a:lnTo>
                <a:lnTo>
                  <a:pt x="39162" y="175650"/>
                </a:lnTo>
                <a:lnTo>
                  <a:pt x="47992" y="175620"/>
                </a:lnTo>
                <a:lnTo>
                  <a:pt x="57338" y="173751"/>
                </a:lnTo>
                <a:lnTo>
                  <a:pt x="67053" y="170414"/>
                </a:lnTo>
                <a:lnTo>
                  <a:pt x="77027" y="165974"/>
                </a:lnTo>
                <a:lnTo>
                  <a:pt x="87165" y="160746"/>
                </a:lnTo>
                <a:lnTo>
                  <a:pt x="96957" y="155268"/>
                </a:lnTo>
                <a:lnTo>
                  <a:pt x="106434" y="149779"/>
                </a:lnTo>
                <a:lnTo>
                  <a:pt x="116426" y="143803"/>
                </a:lnTo>
                <a:lnTo>
                  <a:pt x="128524" y="1364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Freeform 266"/>
          <p:cNvSpPr/>
          <p:nvPr/>
        </p:nvSpPr>
        <p:spPr>
          <a:xfrm>
            <a:off x="7334380" y="3490221"/>
            <a:ext cx="104201" cy="146454"/>
          </a:xfrm>
          <a:custGeom>
            <a:avLst/>
            <a:gdLst/>
            <a:ahLst/>
            <a:cxnLst/>
            <a:rect l="0" t="0" r="0" b="0"/>
            <a:pathLst>
              <a:path w="104201" h="146454">
                <a:moveTo>
                  <a:pt x="9444" y="30640"/>
                </a:moveTo>
                <a:lnTo>
                  <a:pt x="9444" y="42375"/>
                </a:lnTo>
                <a:lnTo>
                  <a:pt x="9444" y="53504"/>
                </a:lnTo>
                <a:lnTo>
                  <a:pt x="9444" y="65103"/>
                </a:lnTo>
                <a:lnTo>
                  <a:pt x="9444" y="77263"/>
                </a:lnTo>
                <a:lnTo>
                  <a:pt x="9444" y="89924"/>
                </a:lnTo>
                <a:lnTo>
                  <a:pt x="9432" y="102948"/>
                </a:lnTo>
                <a:lnTo>
                  <a:pt x="8975" y="115077"/>
                </a:lnTo>
                <a:lnTo>
                  <a:pt x="7420" y="122496"/>
                </a:lnTo>
                <a:lnTo>
                  <a:pt x="5217" y="122725"/>
                </a:lnTo>
                <a:lnTo>
                  <a:pt x="3307" y="117380"/>
                </a:lnTo>
                <a:lnTo>
                  <a:pt x="1906" y="108326"/>
                </a:lnTo>
                <a:lnTo>
                  <a:pt x="933" y="97073"/>
                </a:lnTo>
                <a:lnTo>
                  <a:pt x="275" y="84596"/>
                </a:lnTo>
                <a:lnTo>
                  <a:pt x="0" y="71443"/>
                </a:lnTo>
                <a:lnTo>
                  <a:pt x="349" y="57918"/>
                </a:lnTo>
                <a:lnTo>
                  <a:pt x="1414" y="44202"/>
                </a:lnTo>
                <a:lnTo>
                  <a:pt x="3623" y="31038"/>
                </a:lnTo>
                <a:lnTo>
                  <a:pt x="7775" y="19706"/>
                </a:lnTo>
                <a:lnTo>
                  <a:pt x="14121" y="10761"/>
                </a:lnTo>
                <a:lnTo>
                  <a:pt x="22130" y="4415"/>
                </a:lnTo>
                <a:lnTo>
                  <a:pt x="30801" y="889"/>
                </a:lnTo>
                <a:lnTo>
                  <a:pt x="39479" y="0"/>
                </a:lnTo>
                <a:lnTo>
                  <a:pt x="47894" y="1299"/>
                </a:lnTo>
                <a:lnTo>
                  <a:pt x="55991" y="4280"/>
                </a:lnTo>
                <a:lnTo>
                  <a:pt x="63796" y="8504"/>
                </a:lnTo>
                <a:lnTo>
                  <a:pt x="71206" y="13946"/>
                </a:lnTo>
                <a:lnTo>
                  <a:pt x="77970" y="20951"/>
                </a:lnTo>
                <a:lnTo>
                  <a:pt x="84002" y="29590"/>
                </a:lnTo>
                <a:lnTo>
                  <a:pt x="89207" y="39663"/>
                </a:lnTo>
                <a:lnTo>
                  <a:pt x="93407" y="50873"/>
                </a:lnTo>
                <a:lnTo>
                  <a:pt x="96602" y="62930"/>
                </a:lnTo>
                <a:lnTo>
                  <a:pt x="98939" y="75566"/>
                </a:lnTo>
                <a:lnTo>
                  <a:pt x="100851" y="90090"/>
                </a:lnTo>
                <a:lnTo>
                  <a:pt x="102509" y="111125"/>
                </a:lnTo>
                <a:lnTo>
                  <a:pt x="104200" y="1464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Freeform 267"/>
          <p:cNvSpPr/>
          <p:nvPr/>
        </p:nvSpPr>
        <p:spPr>
          <a:xfrm>
            <a:off x="7489866" y="3454475"/>
            <a:ext cx="96115" cy="203862"/>
          </a:xfrm>
          <a:custGeom>
            <a:avLst/>
            <a:gdLst/>
            <a:ahLst/>
            <a:cxnLst/>
            <a:rect l="0" t="0" r="0" b="0"/>
            <a:pathLst>
              <a:path w="96115" h="203862">
                <a:moveTo>
                  <a:pt x="96114" y="24272"/>
                </a:moveTo>
                <a:lnTo>
                  <a:pt x="92978" y="15671"/>
                </a:lnTo>
                <a:lnTo>
                  <a:pt x="88276" y="9245"/>
                </a:lnTo>
                <a:lnTo>
                  <a:pt x="81495" y="4446"/>
                </a:lnTo>
                <a:lnTo>
                  <a:pt x="73221" y="1250"/>
                </a:lnTo>
                <a:lnTo>
                  <a:pt x="64404" y="0"/>
                </a:lnTo>
                <a:lnTo>
                  <a:pt x="55647" y="719"/>
                </a:lnTo>
                <a:lnTo>
                  <a:pt x="47189" y="3300"/>
                </a:lnTo>
                <a:lnTo>
                  <a:pt x="39070" y="7689"/>
                </a:lnTo>
                <a:lnTo>
                  <a:pt x="31251" y="13678"/>
                </a:lnTo>
                <a:lnTo>
                  <a:pt x="23834" y="21121"/>
                </a:lnTo>
                <a:lnTo>
                  <a:pt x="17066" y="30010"/>
                </a:lnTo>
                <a:lnTo>
                  <a:pt x="11035" y="40205"/>
                </a:lnTo>
                <a:lnTo>
                  <a:pt x="6002" y="51304"/>
                </a:lnTo>
                <a:lnTo>
                  <a:pt x="2449" y="62744"/>
                </a:lnTo>
                <a:lnTo>
                  <a:pt x="507" y="74187"/>
                </a:lnTo>
                <a:lnTo>
                  <a:pt x="0" y="85819"/>
                </a:lnTo>
                <a:lnTo>
                  <a:pt x="641" y="98227"/>
                </a:lnTo>
                <a:lnTo>
                  <a:pt x="2147" y="111681"/>
                </a:lnTo>
                <a:lnTo>
                  <a:pt x="4443" y="125819"/>
                </a:lnTo>
                <a:lnTo>
                  <a:pt x="7653" y="139856"/>
                </a:lnTo>
                <a:lnTo>
                  <a:pt x="11778" y="153326"/>
                </a:lnTo>
                <a:lnTo>
                  <a:pt x="16852" y="165795"/>
                </a:lnTo>
                <a:lnTo>
                  <a:pt x="23014" y="176710"/>
                </a:lnTo>
                <a:lnTo>
                  <a:pt x="30236" y="185925"/>
                </a:lnTo>
                <a:lnTo>
                  <a:pt x="38359" y="193297"/>
                </a:lnTo>
                <a:lnTo>
                  <a:pt x="47181" y="198516"/>
                </a:lnTo>
                <a:lnTo>
                  <a:pt x="56509" y="201626"/>
                </a:lnTo>
                <a:lnTo>
                  <a:pt x="65737" y="203106"/>
                </a:lnTo>
                <a:lnTo>
                  <a:pt x="74765" y="203829"/>
                </a:lnTo>
                <a:lnTo>
                  <a:pt x="84382" y="203861"/>
                </a:lnTo>
                <a:lnTo>
                  <a:pt x="96114" y="2032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Freeform 268"/>
          <p:cNvSpPr/>
          <p:nvPr/>
        </p:nvSpPr>
        <p:spPr>
          <a:xfrm>
            <a:off x="7633942" y="3460332"/>
            <a:ext cx="173137" cy="180523"/>
          </a:xfrm>
          <a:custGeom>
            <a:avLst/>
            <a:gdLst/>
            <a:ahLst/>
            <a:cxnLst/>
            <a:rect l="0" t="0" r="0" b="0"/>
            <a:pathLst>
              <a:path w="173137" h="180523">
                <a:moveTo>
                  <a:pt x="4680" y="123700"/>
                </a:moveTo>
                <a:lnTo>
                  <a:pt x="13481" y="117899"/>
                </a:lnTo>
                <a:lnTo>
                  <a:pt x="21828" y="112975"/>
                </a:lnTo>
                <a:lnTo>
                  <a:pt x="30521" y="108468"/>
                </a:lnTo>
                <a:lnTo>
                  <a:pt x="39470" y="104074"/>
                </a:lnTo>
                <a:lnTo>
                  <a:pt x="48317" y="99412"/>
                </a:lnTo>
                <a:lnTo>
                  <a:pt x="56851" y="94293"/>
                </a:lnTo>
                <a:lnTo>
                  <a:pt x="64867" y="88542"/>
                </a:lnTo>
                <a:lnTo>
                  <a:pt x="72096" y="81922"/>
                </a:lnTo>
                <a:lnTo>
                  <a:pt x="78463" y="74391"/>
                </a:lnTo>
                <a:lnTo>
                  <a:pt x="83738" y="66061"/>
                </a:lnTo>
                <a:lnTo>
                  <a:pt x="87459" y="57099"/>
                </a:lnTo>
                <a:lnTo>
                  <a:pt x="89512" y="47670"/>
                </a:lnTo>
                <a:lnTo>
                  <a:pt x="89925" y="38069"/>
                </a:lnTo>
                <a:lnTo>
                  <a:pt x="88689" y="28703"/>
                </a:lnTo>
                <a:lnTo>
                  <a:pt x="85966" y="19792"/>
                </a:lnTo>
                <a:lnTo>
                  <a:pt x="81869" y="11843"/>
                </a:lnTo>
                <a:lnTo>
                  <a:pt x="76378" y="5714"/>
                </a:lnTo>
                <a:lnTo>
                  <a:pt x="69616" y="1717"/>
                </a:lnTo>
                <a:lnTo>
                  <a:pt x="61978" y="0"/>
                </a:lnTo>
                <a:lnTo>
                  <a:pt x="54012" y="810"/>
                </a:lnTo>
                <a:lnTo>
                  <a:pt x="46065" y="4023"/>
                </a:lnTo>
                <a:lnTo>
                  <a:pt x="38273" y="9245"/>
                </a:lnTo>
                <a:lnTo>
                  <a:pt x="30662" y="16021"/>
                </a:lnTo>
                <a:lnTo>
                  <a:pt x="23217" y="23946"/>
                </a:lnTo>
                <a:lnTo>
                  <a:pt x="16236" y="32856"/>
                </a:lnTo>
                <a:lnTo>
                  <a:pt x="10298" y="42813"/>
                </a:lnTo>
                <a:lnTo>
                  <a:pt x="5642" y="53764"/>
                </a:lnTo>
                <a:lnTo>
                  <a:pt x="2346" y="65388"/>
                </a:lnTo>
                <a:lnTo>
                  <a:pt x="501" y="77190"/>
                </a:lnTo>
                <a:lnTo>
                  <a:pt x="0" y="88871"/>
                </a:lnTo>
                <a:lnTo>
                  <a:pt x="612" y="100324"/>
                </a:lnTo>
                <a:lnTo>
                  <a:pt x="2079" y="111548"/>
                </a:lnTo>
                <a:lnTo>
                  <a:pt x="4173" y="122574"/>
                </a:lnTo>
                <a:lnTo>
                  <a:pt x="6883" y="133285"/>
                </a:lnTo>
                <a:lnTo>
                  <a:pt x="10378" y="143411"/>
                </a:lnTo>
                <a:lnTo>
                  <a:pt x="14702" y="152846"/>
                </a:lnTo>
                <a:lnTo>
                  <a:pt x="20081" y="161319"/>
                </a:lnTo>
                <a:lnTo>
                  <a:pt x="26980" y="168332"/>
                </a:lnTo>
                <a:lnTo>
                  <a:pt x="35516" y="173745"/>
                </a:lnTo>
                <a:lnTo>
                  <a:pt x="45503" y="177566"/>
                </a:lnTo>
                <a:lnTo>
                  <a:pt x="56650" y="179773"/>
                </a:lnTo>
                <a:lnTo>
                  <a:pt x="68666" y="180522"/>
                </a:lnTo>
                <a:lnTo>
                  <a:pt x="81308" y="180249"/>
                </a:lnTo>
                <a:lnTo>
                  <a:pt x="94392" y="179543"/>
                </a:lnTo>
                <a:lnTo>
                  <a:pt x="107769" y="178780"/>
                </a:lnTo>
                <a:lnTo>
                  <a:pt x="120928" y="178118"/>
                </a:lnTo>
                <a:lnTo>
                  <a:pt x="134386" y="177528"/>
                </a:lnTo>
                <a:lnTo>
                  <a:pt x="150443" y="176966"/>
                </a:lnTo>
                <a:lnTo>
                  <a:pt x="173136" y="17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Freeform 269"/>
          <p:cNvSpPr/>
          <p:nvPr/>
        </p:nvSpPr>
        <p:spPr>
          <a:xfrm>
            <a:off x="7817607" y="3457690"/>
            <a:ext cx="134314" cy="221099"/>
          </a:xfrm>
          <a:custGeom>
            <a:avLst/>
            <a:gdLst/>
            <a:ahLst/>
            <a:cxnLst/>
            <a:rect l="0" t="0" r="0" b="0"/>
            <a:pathLst>
              <a:path w="134314" h="221099">
                <a:moveTo>
                  <a:pt x="115813" y="0"/>
                </a:moveTo>
                <a:lnTo>
                  <a:pt x="101345" y="200"/>
                </a:lnTo>
                <a:lnTo>
                  <a:pt x="89354" y="2121"/>
                </a:lnTo>
                <a:lnTo>
                  <a:pt x="78745" y="6007"/>
                </a:lnTo>
                <a:lnTo>
                  <a:pt x="69124" y="11413"/>
                </a:lnTo>
                <a:lnTo>
                  <a:pt x="60247" y="17714"/>
                </a:lnTo>
                <a:lnTo>
                  <a:pt x="51927" y="24460"/>
                </a:lnTo>
                <a:lnTo>
                  <a:pt x="44008" y="31405"/>
                </a:lnTo>
                <a:lnTo>
                  <a:pt x="36374" y="38430"/>
                </a:lnTo>
                <a:lnTo>
                  <a:pt x="28969" y="45496"/>
                </a:lnTo>
                <a:lnTo>
                  <a:pt x="22918" y="53092"/>
                </a:lnTo>
                <a:lnTo>
                  <a:pt x="20155" y="60987"/>
                </a:lnTo>
                <a:lnTo>
                  <a:pt x="20996" y="67468"/>
                </a:lnTo>
                <a:lnTo>
                  <a:pt x="24760" y="71846"/>
                </a:lnTo>
                <a:lnTo>
                  <a:pt x="30652" y="74215"/>
                </a:lnTo>
                <a:lnTo>
                  <a:pt x="38032" y="75267"/>
                </a:lnTo>
                <a:lnTo>
                  <a:pt x="46437" y="76015"/>
                </a:lnTo>
                <a:lnTo>
                  <a:pt x="55535" y="77059"/>
                </a:lnTo>
                <a:lnTo>
                  <a:pt x="65105" y="78601"/>
                </a:lnTo>
                <a:lnTo>
                  <a:pt x="74992" y="80636"/>
                </a:lnTo>
                <a:lnTo>
                  <a:pt x="85086" y="83091"/>
                </a:lnTo>
                <a:lnTo>
                  <a:pt x="95154" y="86197"/>
                </a:lnTo>
                <a:lnTo>
                  <a:pt x="104844" y="90485"/>
                </a:lnTo>
                <a:lnTo>
                  <a:pt x="113978" y="96145"/>
                </a:lnTo>
                <a:lnTo>
                  <a:pt x="122076" y="103063"/>
                </a:lnTo>
                <a:lnTo>
                  <a:pt x="128307" y="111002"/>
                </a:lnTo>
                <a:lnTo>
                  <a:pt x="132376" y="119713"/>
                </a:lnTo>
                <a:lnTo>
                  <a:pt x="134313" y="128985"/>
                </a:lnTo>
                <a:lnTo>
                  <a:pt x="134181" y="138654"/>
                </a:lnTo>
                <a:lnTo>
                  <a:pt x="132237" y="148589"/>
                </a:lnTo>
                <a:lnTo>
                  <a:pt x="128683" y="158377"/>
                </a:lnTo>
                <a:lnTo>
                  <a:pt x="123564" y="167344"/>
                </a:lnTo>
                <a:lnTo>
                  <a:pt x="117052" y="175187"/>
                </a:lnTo>
                <a:lnTo>
                  <a:pt x="109411" y="181945"/>
                </a:lnTo>
                <a:lnTo>
                  <a:pt x="100914" y="187800"/>
                </a:lnTo>
                <a:lnTo>
                  <a:pt x="91792" y="192963"/>
                </a:lnTo>
                <a:lnTo>
                  <a:pt x="82227" y="197619"/>
                </a:lnTo>
                <a:lnTo>
                  <a:pt x="72354" y="201915"/>
                </a:lnTo>
                <a:lnTo>
                  <a:pt x="62271" y="205955"/>
                </a:lnTo>
                <a:lnTo>
                  <a:pt x="52120" y="209666"/>
                </a:lnTo>
                <a:lnTo>
                  <a:pt x="40876" y="213175"/>
                </a:lnTo>
                <a:lnTo>
                  <a:pt x="25316" y="216791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Freeform 270"/>
          <p:cNvSpPr/>
          <p:nvPr/>
        </p:nvSpPr>
        <p:spPr>
          <a:xfrm>
            <a:off x="8200305" y="3424706"/>
            <a:ext cx="164784" cy="252390"/>
          </a:xfrm>
          <a:custGeom>
            <a:avLst/>
            <a:gdLst/>
            <a:ahLst/>
            <a:cxnLst/>
            <a:rect l="0" t="0" r="0" b="0"/>
            <a:pathLst>
              <a:path w="164784" h="252390">
                <a:moveTo>
                  <a:pt x="6856" y="106683"/>
                </a:moveTo>
                <a:lnTo>
                  <a:pt x="18524" y="106616"/>
                </a:lnTo>
                <a:lnTo>
                  <a:pt x="29012" y="105976"/>
                </a:lnTo>
                <a:lnTo>
                  <a:pt x="39315" y="104680"/>
                </a:lnTo>
                <a:lnTo>
                  <a:pt x="49616" y="102820"/>
                </a:lnTo>
                <a:lnTo>
                  <a:pt x="59959" y="100503"/>
                </a:lnTo>
                <a:lnTo>
                  <a:pt x="70339" y="97828"/>
                </a:lnTo>
                <a:lnTo>
                  <a:pt x="80422" y="94559"/>
                </a:lnTo>
                <a:lnTo>
                  <a:pt x="89583" y="90155"/>
                </a:lnTo>
                <a:lnTo>
                  <a:pt x="97552" y="84408"/>
                </a:lnTo>
                <a:lnTo>
                  <a:pt x="104224" y="77260"/>
                </a:lnTo>
                <a:lnTo>
                  <a:pt x="109488" y="68635"/>
                </a:lnTo>
                <a:lnTo>
                  <a:pt x="113427" y="58653"/>
                </a:lnTo>
                <a:lnTo>
                  <a:pt x="115938" y="47884"/>
                </a:lnTo>
                <a:lnTo>
                  <a:pt x="116657" y="37203"/>
                </a:lnTo>
                <a:lnTo>
                  <a:pt x="115541" y="27110"/>
                </a:lnTo>
                <a:lnTo>
                  <a:pt x="112504" y="18049"/>
                </a:lnTo>
                <a:lnTo>
                  <a:pt x="107269" y="10568"/>
                </a:lnTo>
                <a:lnTo>
                  <a:pt x="99898" y="4814"/>
                </a:lnTo>
                <a:lnTo>
                  <a:pt x="90881" y="1086"/>
                </a:lnTo>
                <a:lnTo>
                  <a:pt x="80927" y="0"/>
                </a:lnTo>
                <a:lnTo>
                  <a:pt x="70544" y="1639"/>
                </a:lnTo>
                <a:lnTo>
                  <a:pt x="60323" y="5653"/>
                </a:lnTo>
                <a:lnTo>
                  <a:pt x="50999" y="11543"/>
                </a:lnTo>
                <a:lnTo>
                  <a:pt x="42884" y="18833"/>
                </a:lnTo>
                <a:lnTo>
                  <a:pt x="35927" y="27129"/>
                </a:lnTo>
                <a:lnTo>
                  <a:pt x="29931" y="36134"/>
                </a:lnTo>
                <a:lnTo>
                  <a:pt x="24670" y="45629"/>
                </a:lnTo>
                <a:lnTo>
                  <a:pt x="19947" y="55461"/>
                </a:lnTo>
                <a:lnTo>
                  <a:pt x="15605" y="65520"/>
                </a:lnTo>
                <a:lnTo>
                  <a:pt x="11535" y="75742"/>
                </a:lnTo>
                <a:lnTo>
                  <a:pt x="7815" y="86406"/>
                </a:lnTo>
                <a:lnTo>
                  <a:pt x="4696" y="98089"/>
                </a:lnTo>
                <a:lnTo>
                  <a:pt x="2271" y="111021"/>
                </a:lnTo>
                <a:lnTo>
                  <a:pt x="643" y="124792"/>
                </a:lnTo>
                <a:lnTo>
                  <a:pt x="0" y="138575"/>
                </a:lnTo>
                <a:lnTo>
                  <a:pt x="353" y="151881"/>
                </a:lnTo>
                <a:lnTo>
                  <a:pt x="1726" y="164576"/>
                </a:lnTo>
                <a:lnTo>
                  <a:pt x="4243" y="176708"/>
                </a:lnTo>
                <a:lnTo>
                  <a:pt x="7861" y="188380"/>
                </a:lnTo>
                <a:lnTo>
                  <a:pt x="12408" y="199540"/>
                </a:lnTo>
                <a:lnTo>
                  <a:pt x="17677" y="209976"/>
                </a:lnTo>
                <a:lnTo>
                  <a:pt x="23487" y="219626"/>
                </a:lnTo>
                <a:lnTo>
                  <a:pt x="30015" y="228414"/>
                </a:lnTo>
                <a:lnTo>
                  <a:pt x="37760" y="236172"/>
                </a:lnTo>
                <a:lnTo>
                  <a:pt x="46895" y="242894"/>
                </a:lnTo>
                <a:lnTo>
                  <a:pt x="57132" y="248239"/>
                </a:lnTo>
                <a:lnTo>
                  <a:pt x="67921" y="251475"/>
                </a:lnTo>
                <a:lnTo>
                  <a:pt x="78876" y="252389"/>
                </a:lnTo>
                <a:lnTo>
                  <a:pt x="89654" y="251223"/>
                </a:lnTo>
                <a:lnTo>
                  <a:pt x="99885" y="248389"/>
                </a:lnTo>
                <a:lnTo>
                  <a:pt x="109428" y="244305"/>
                </a:lnTo>
                <a:lnTo>
                  <a:pt x="118412" y="239433"/>
                </a:lnTo>
                <a:lnTo>
                  <a:pt x="128222" y="233688"/>
                </a:lnTo>
                <a:lnTo>
                  <a:pt x="141956" y="225454"/>
                </a:lnTo>
                <a:lnTo>
                  <a:pt x="164783" y="2119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Freeform 271"/>
          <p:cNvSpPr/>
          <p:nvPr/>
        </p:nvSpPr>
        <p:spPr>
          <a:xfrm>
            <a:off x="8359116" y="3502578"/>
            <a:ext cx="195486" cy="166783"/>
          </a:xfrm>
          <a:custGeom>
            <a:avLst/>
            <a:gdLst/>
            <a:ahLst/>
            <a:cxnLst/>
            <a:rect l="0" t="0" r="0" b="0"/>
            <a:pathLst>
              <a:path w="195486" h="166783">
                <a:moveTo>
                  <a:pt x="79672" y="113039"/>
                </a:moveTo>
                <a:lnTo>
                  <a:pt x="82605" y="104171"/>
                </a:lnTo>
                <a:lnTo>
                  <a:pt x="85387" y="95184"/>
                </a:lnTo>
                <a:lnTo>
                  <a:pt x="88278" y="85193"/>
                </a:lnTo>
                <a:lnTo>
                  <a:pt x="90973" y="74385"/>
                </a:lnTo>
                <a:lnTo>
                  <a:pt x="92842" y="63222"/>
                </a:lnTo>
                <a:lnTo>
                  <a:pt x="93590" y="52022"/>
                </a:lnTo>
                <a:lnTo>
                  <a:pt x="92931" y="41082"/>
                </a:lnTo>
                <a:lnTo>
                  <a:pt x="90433" y="30746"/>
                </a:lnTo>
                <a:lnTo>
                  <a:pt x="86043" y="21147"/>
                </a:lnTo>
                <a:lnTo>
                  <a:pt x="80009" y="12721"/>
                </a:lnTo>
                <a:lnTo>
                  <a:pt x="72680" y="6265"/>
                </a:lnTo>
                <a:lnTo>
                  <a:pt x="64389" y="2041"/>
                </a:lnTo>
                <a:lnTo>
                  <a:pt x="55572" y="0"/>
                </a:lnTo>
                <a:lnTo>
                  <a:pt x="46743" y="60"/>
                </a:lnTo>
                <a:lnTo>
                  <a:pt x="38183" y="1964"/>
                </a:lnTo>
                <a:lnTo>
                  <a:pt x="30133" y="5833"/>
                </a:lnTo>
                <a:lnTo>
                  <a:pt x="22873" y="12227"/>
                </a:lnTo>
                <a:lnTo>
                  <a:pt x="16475" y="21226"/>
                </a:lnTo>
                <a:lnTo>
                  <a:pt x="11009" y="32335"/>
                </a:lnTo>
                <a:lnTo>
                  <a:pt x="6627" y="44771"/>
                </a:lnTo>
                <a:lnTo>
                  <a:pt x="3310" y="57943"/>
                </a:lnTo>
                <a:lnTo>
                  <a:pt x="1065" y="71344"/>
                </a:lnTo>
                <a:lnTo>
                  <a:pt x="0" y="84480"/>
                </a:lnTo>
                <a:lnTo>
                  <a:pt x="64" y="97119"/>
                </a:lnTo>
                <a:lnTo>
                  <a:pt x="1241" y="109078"/>
                </a:lnTo>
                <a:lnTo>
                  <a:pt x="3627" y="120124"/>
                </a:lnTo>
                <a:lnTo>
                  <a:pt x="7160" y="130211"/>
                </a:lnTo>
                <a:lnTo>
                  <a:pt x="11821" y="138970"/>
                </a:lnTo>
                <a:lnTo>
                  <a:pt x="17699" y="145652"/>
                </a:lnTo>
                <a:lnTo>
                  <a:pt x="24722" y="150025"/>
                </a:lnTo>
                <a:lnTo>
                  <a:pt x="32539" y="151994"/>
                </a:lnTo>
                <a:lnTo>
                  <a:pt x="40624" y="151355"/>
                </a:lnTo>
                <a:lnTo>
                  <a:pt x="48647" y="148253"/>
                </a:lnTo>
                <a:lnTo>
                  <a:pt x="56320" y="142935"/>
                </a:lnTo>
                <a:lnTo>
                  <a:pt x="63321" y="135561"/>
                </a:lnTo>
                <a:lnTo>
                  <a:pt x="69560" y="126455"/>
                </a:lnTo>
                <a:lnTo>
                  <a:pt x="75669" y="117230"/>
                </a:lnTo>
                <a:lnTo>
                  <a:pt x="82551" y="111673"/>
                </a:lnTo>
                <a:lnTo>
                  <a:pt x="89795" y="111675"/>
                </a:lnTo>
                <a:lnTo>
                  <a:pt x="96636" y="115465"/>
                </a:lnTo>
                <a:lnTo>
                  <a:pt x="103171" y="121434"/>
                </a:lnTo>
                <a:lnTo>
                  <a:pt x="109633" y="128429"/>
                </a:lnTo>
                <a:lnTo>
                  <a:pt x="116158" y="135791"/>
                </a:lnTo>
                <a:lnTo>
                  <a:pt x="122953" y="143055"/>
                </a:lnTo>
                <a:lnTo>
                  <a:pt x="130323" y="149798"/>
                </a:lnTo>
                <a:lnTo>
                  <a:pt x="138376" y="155850"/>
                </a:lnTo>
                <a:lnTo>
                  <a:pt x="146986" y="160904"/>
                </a:lnTo>
                <a:lnTo>
                  <a:pt x="156944" y="164807"/>
                </a:lnTo>
                <a:lnTo>
                  <a:pt x="171362" y="166782"/>
                </a:lnTo>
                <a:lnTo>
                  <a:pt x="195485" y="1656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3" name="Freeform 272"/>
          <p:cNvSpPr/>
          <p:nvPr/>
        </p:nvSpPr>
        <p:spPr>
          <a:xfrm>
            <a:off x="8539388" y="3489250"/>
            <a:ext cx="141556" cy="180005"/>
          </a:xfrm>
          <a:custGeom>
            <a:avLst/>
            <a:gdLst/>
            <a:ahLst/>
            <a:cxnLst/>
            <a:rect l="0" t="0" r="0" b="0"/>
            <a:pathLst>
              <a:path w="141556" h="180005">
                <a:moveTo>
                  <a:pt x="88913" y="21082"/>
                </a:moveTo>
                <a:lnTo>
                  <a:pt x="82978" y="15282"/>
                </a:lnTo>
                <a:lnTo>
                  <a:pt x="76773" y="10358"/>
                </a:lnTo>
                <a:lnTo>
                  <a:pt x="69682" y="5869"/>
                </a:lnTo>
                <a:lnTo>
                  <a:pt x="61914" y="2166"/>
                </a:lnTo>
                <a:lnTo>
                  <a:pt x="53916" y="98"/>
                </a:lnTo>
                <a:lnTo>
                  <a:pt x="45975" y="0"/>
                </a:lnTo>
                <a:lnTo>
                  <a:pt x="38200" y="1897"/>
                </a:lnTo>
                <a:lnTo>
                  <a:pt x="30608" y="5760"/>
                </a:lnTo>
                <a:lnTo>
                  <a:pt x="23180" y="11364"/>
                </a:lnTo>
                <a:lnTo>
                  <a:pt x="16211" y="18531"/>
                </a:lnTo>
                <a:lnTo>
                  <a:pt x="10283" y="27228"/>
                </a:lnTo>
                <a:lnTo>
                  <a:pt x="5633" y="37296"/>
                </a:lnTo>
                <a:lnTo>
                  <a:pt x="2342" y="48477"/>
                </a:lnTo>
                <a:lnTo>
                  <a:pt x="498" y="60506"/>
                </a:lnTo>
                <a:lnTo>
                  <a:pt x="0" y="73147"/>
                </a:lnTo>
                <a:lnTo>
                  <a:pt x="614" y="86059"/>
                </a:lnTo>
                <a:lnTo>
                  <a:pt x="2081" y="98800"/>
                </a:lnTo>
                <a:lnTo>
                  <a:pt x="4177" y="111141"/>
                </a:lnTo>
                <a:lnTo>
                  <a:pt x="6888" y="122886"/>
                </a:lnTo>
                <a:lnTo>
                  <a:pt x="10383" y="133780"/>
                </a:lnTo>
                <a:lnTo>
                  <a:pt x="14703" y="143771"/>
                </a:lnTo>
                <a:lnTo>
                  <a:pt x="19908" y="152803"/>
                </a:lnTo>
                <a:lnTo>
                  <a:pt x="26160" y="160732"/>
                </a:lnTo>
                <a:lnTo>
                  <a:pt x="33442" y="167578"/>
                </a:lnTo>
                <a:lnTo>
                  <a:pt x="41605" y="173177"/>
                </a:lnTo>
                <a:lnTo>
                  <a:pt x="50454" y="177116"/>
                </a:lnTo>
                <a:lnTo>
                  <a:pt x="59814" y="179320"/>
                </a:lnTo>
                <a:lnTo>
                  <a:pt x="69538" y="180004"/>
                </a:lnTo>
                <a:lnTo>
                  <a:pt x="79518" y="179483"/>
                </a:lnTo>
                <a:lnTo>
                  <a:pt x="89665" y="178062"/>
                </a:lnTo>
                <a:lnTo>
                  <a:pt x="99662" y="175954"/>
                </a:lnTo>
                <a:lnTo>
                  <a:pt x="110042" y="172969"/>
                </a:lnTo>
                <a:lnTo>
                  <a:pt x="122833" y="167734"/>
                </a:lnTo>
                <a:lnTo>
                  <a:pt x="141555" y="1579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Freeform 273"/>
          <p:cNvSpPr/>
          <p:nvPr/>
        </p:nvSpPr>
        <p:spPr>
          <a:xfrm>
            <a:off x="8694186" y="3310291"/>
            <a:ext cx="155215" cy="431669"/>
          </a:xfrm>
          <a:custGeom>
            <a:avLst/>
            <a:gdLst/>
            <a:ahLst/>
            <a:cxnLst/>
            <a:rect l="0" t="0" r="0" b="0"/>
            <a:pathLst>
              <a:path w="155215" h="431669">
                <a:moveTo>
                  <a:pt x="7814" y="0"/>
                </a:moveTo>
                <a:lnTo>
                  <a:pt x="4948" y="11735"/>
                </a:lnTo>
                <a:lnTo>
                  <a:pt x="2806" y="22864"/>
                </a:lnTo>
                <a:lnTo>
                  <a:pt x="1208" y="34471"/>
                </a:lnTo>
                <a:lnTo>
                  <a:pt x="201" y="46978"/>
                </a:lnTo>
                <a:lnTo>
                  <a:pt x="0" y="60935"/>
                </a:lnTo>
                <a:lnTo>
                  <a:pt x="650" y="76488"/>
                </a:lnTo>
                <a:lnTo>
                  <a:pt x="1890" y="93145"/>
                </a:lnTo>
                <a:lnTo>
                  <a:pt x="3253" y="110007"/>
                </a:lnTo>
                <a:lnTo>
                  <a:pt x="4462" y="126532"/>
                </a:lnTo>
                <a:lnTo>
                  <a:pt x="5424" y="142710"/>
                </a:lnTo>
                <a:lnTo>
                  <a:pt x="6144" y="158864"/>
                </a:lnTo>
                <a:lnTo>
                  <a:pt x="6666" y="175217"/>
                </a:lnTo>
                <a:lnTo>
                  <a:pt x="7205" y="191996"/>
                </a:lnTo>
                <a:lnTo>
                  <a:pt x="8106" y="209493"/>
                </a:lnTo>
                <a:lnTo>
                  <a:pt x="9529" y="227784"/>
                </a:lnTo>
                <a:lnTo>
                  <a:pt x="11299" y="246459"/>
                </a:lnTo>
                <a:lnTo>
                  <a:pt x="13027" y="264764"/>
                </a:lnTo>
                <a:lnTo>
                  <a:pt x="14488" y="282290"/>
                </a:lnTo>
                <a:lnTo>
                  <a:pt x="15790" y="298819"/>
                </a:lnTo>
                <a:lnTo>
                  <a:pt x="17270" y="314153"/>
                </a:lnTo>
                <a:lnTo>
                  <a:pt x="19090" y="328222"/>
                </a:lnTo>
                <a:lnTo>
                  <a:pt x="20313" y="337840"/>
                </a:lnTo>
                <a:lnTo>
                  <a:pt x="19857" y="339709"/>
                </a:lnTo>
                <a:lnTo>
                  <a:pt x="18260" y="336363"/>
                </a:lnTo>
                <a:lnTo>
                  <a:pt x="16149" y="329894"/>
                </a:lnTo>
                <a:lnTo>
                  <a:pt x="14090" y="321264"/>
                </a:lnTo>
                <a:lnTo>
                  <a:pt x="12365" y="311049"/>
                </a:lnTo>
                <a:lnTo>
                  <a:pt x="11204" y="299842"/>
                </a:lnTo>
                <a:lnTo>
                  <a:pt x="10871" y="288283"/>
                </a:lnTo>
                <a:lnTo>
                  <a:pt x="11429" y="276752"/>
                </a:lnTo>
                <a:lnTo>
                  <a:pt x="12939" y="265559"/>
                </a:lnTo>
                <a:lnTo>
                  <a:pt x="15546" y="255037"/>
                </a:lnTo>
                <a:lnTo>
                  <a:pt x="19231" y="245298"/>
                </a:lnTo>
                <a:lnTo>
                  <a:pt x="23991" y="236434"/>
                </a:lnTo>
                <a:lnTo>
                  <a:pt x="29936" y="228619"/>
                </a:lnTo>
                <a:lnTo>
                  <a:pt x="37004" y="221858"/>
                </a:lnTo>
                <a:lnTo>
                  <a:pt x="44851" y="216656"/>
                </a:lnTo>
                <a:lnTo>
                  <a:pt x="52955" y="214048"/>
                </a:lnTo>
                <a:lnTo>
                  <a:pt x="60995" y="214377"/>
                </a:lnTo>
                <a:lnTo>
                  <a:pt x="68850" y="217531"/>
                </a:lnTo>
                <a:lnTo>
                  <a:pt x="76505" y="223303"/>
                </a:lnTo>
                <a:lnTo>
                  <a:pt x="83982" y="231292"/>
                </a:lnTo>
                <a:lnTo>
                  <a:pt x="91154" y="240855"/>
                </a:lnTo>
                <a:lnTo>
                  <a:pt x="97753" y="251242"/>
                </a:lnTo>
                <a:lnTo>
                  <a:pt x="103675" y="261967"/>
                </a:lnTo>
                <a:lnTo>
                  <a:pt x="108975" y="273113"/>
                </a:lnTo>
                <a:lnTo>
                  <a:pt x="113770" y="285193"/>
                </a:lnTo>
                <a:lnTo>
                  <a:pt x="118177" y="298430"/>
                </a:lnTo>
                <a:lnTo>
                  <a:pt x="122137" y="312592"/>
                </a:lnTo>
                <a:lnTo>
                  <a:pt x="125426" y="327179"/>
                </a:lnTo>
                <a:lnTo>
                  <a:pt x="127980" y="341842"/>
                </a:lnTo>
                <a:lnTo>
                  <a:pt x="130207" y="356263"/>
                </a:lnTo>
                <a:lnTo>
                  <a:pt x="132848" y="370094"/>
                </a:lnTo>
                <a:lnTo>
                  <a:pt x="136288" y="383194"/>
                </a:lnTo>
                <a:lnTo>
                  <a:pt x="140262" y="395164"/>
                </a:lnTo>
                <a:lnTo>
                  <a:pt x="144432" y="406429"/>
                </a:lnTo>
                <a:lnTo>
                  <a:pt x="149170" y="417976"/>
                </a:lnTo>
                <a:lnTo>
                  <a:pt x="155214" y="431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5" name="Group 284"/>
          <p:cNvGrpSpPr/>
          <p:nvPr/>
        </p:nvGrpSpPr>
        <p:grpSpPr>
          <a:xfrm>
            <a:off x="2580053" y="3221720"/>
            <a:ext cx="1677848" cy="684353"/>
            <a:chOff x="2580053" y="3221720"/>
            <a:chExt cx="1677848" cy="684353"/>
          </a:xfrm>
        </p:grpSpPr>
        <p:sp>
          <p:nvSpPr>
            <p:cNvPr id="275" name="Freeform 274"/>
            <p:cNvSpPr/>
            <p:nvPr/>
          </p:nvSpPr>
          <p:spPr>
            <a:xfrm>
              <a:off x="2580053" y="3463615"/>
              <a:ext cx="131876" cy="409946"/>
            </a:xfrm>
            <a:custGeom>
              <a:avLst/>
              <a:gdLst/>
              <a:ahLst/>
              <a:cxnLst/>
              <a:rect l="0" t="0" r="0" b="0"/>
              <a:pathLst>
                <a:path w="131876" h="409946">
                  <a:moveTo>
                    <a:pt x="9957" y="116074"/>
                  </a:moveTo>
                  <a:lnTo>
                    <a:pt x="10024" y="127742"/>
                  </a:lnTo>
                  <a:lnTo>
                    <a:pt x="10664" y="138230"/>
                  </a:lnTo>
                  <a:lnTo>
                    <a:pt x="11956" y="148541"/>
                  </a:lnTo>
                  <a:lnTo>
                    <a:pt x="13643" y="159188"/>
                  </a:lnTo>
                  <a:lnTo>
                    <a:pt x="15311" y="170829"/>
                  </a:lnTo>
                  <a:lnTo>
                    <a:pt x="16729" y="183715"/>
                  </a:lnTo>
                  <a:lnTo>
                    <a:pt x="18000" y="197449"/>
                  </a:lnTo>
                  <a:lnTo>
                    <a:pt x="19459" y="211204"/>
                  </a:lnTo>
                  <a:lnTo>
                    <a:pt x="21292" y="224498"/>
                  </a:lnTo>
                  <a:lnTo>
                    <a:pt x="23523" y="237524"/>
                  </a:lnTo>
                  <a:lnTo>
                    <a:pt x="26099" y="250943"/>
                  </a:lnTo>
                  <a:lnTo>
                    <a:pt x="28942" y="265119"/>
                  </a:lnTo>
                  <a:lnTo>
                    <a:pt x="31817" y="280097"/>
                  </a:lnTo>
                  <a:lnTo>
                    <a:pt x="34361" y="295771"/>
                  </a:lnTo>
                  <a:lnTo>
                    <a:pt x="36406" y="311980"/>
                  </a:lnTo>
                  <a:lnTo>
                    <a:pt x="38116" y="328256"/>
                  </a:lnTo>
                  <a:lnTo>
                    <a:pt x="39878" y="343870"/>
                  </a:lnTo>
                  <a:lnTo>
                    <a:pt x="41914" y="358482"/>
                  </a:lnTo>
                  <a:lnTo>
                    <a:pt x="44113" y="372257"/>
                  </a:lnTo>
                  <a:lnTo>
                    <a:pt x="46136" y="385662"/>
                  </a:lnTo>
                  <a:lnTo>
                    <a:pt x="47769" y="398912"/>
                  </a:lnTo>
                  <a:lnTo>
                    <a:pt x="48116" y="408481"/>
                  </a:lnTo>
                  <a:lnTo>
                    <a:pt x="46836" y="409945"/>
                  </a:lnTo>
                  <a:lnTo>
                    <a:pt x="45346" y="404862"/>
                  </a:lnTo>
                  <a:lnTo>
                    <a:pt x="43997" y="395417"/>
                  </a:lnTo>
                  <a:lnTo>
                    <a:pt x="42506" y="383150"/>
                  </a:lnTo>
                  <a:lnTo>
                    <a:pt x="40671" y="369059"/>
                  </a:lnTo>
                  <a:lnTo>
                    <a:pt x="38450" y="353783"/>
                  </a:lnTo>
                  <a:lnTo>
                    <a:pt x="35886" y="337733"/>
                  </a:lnTo>
                  <a:lnTo>
                    <a:pt x="33050" y="321181"/>
                  </a:lnTo>
                  <a:lnTo>
                    <a:pt x="30011" y="304463"/>
                  </a:lnTo>
                  <a:lnTo>
                    <a:pt x="26826" y="287999"/>
                  </a:lnTo>
                  <a:lnTo>
                    <a:pt x="23537" y="271990"/>
                  </a:lnTo>
                  <a:lnTo>
                    <a:pt x="20178" y="256288"/>
                  </a:lnTo>
                  <a:lnTo>
                    <a:pt x="16770" y="240517"/>
                  </a:lnTo>
                  <a:lnTo>
                    <a:pt x="13333" y="224462"/>
                  </a:lnTo>
                  <a:lnTo>
                    <a:pt x="10042" y="208237"/>
                  </a:lnTo>
                  <a:lnTo>
                    <a:pt x="7211" y="192183"/>
                  </a:lnTo>
                  <a:lnTo>
                    <a:pt x="4976" y="176493"/>
                  </a:lnTo>
                  <a:lnTo>
                    <a:pt x="3305" y="161192"/>
                  </a:lnTo>
                  <a:lnTo>
                    <a:pt x="2101" y="146232"/>
                  </a:lnTo>
                  <a:lnTo>
                    <a:pt x="1254" y="131534"/>
                  </a:lnTo>
                  <a:lnTo>
                    <a:pt x="667" y="116867"/>
                  </a:lnTo>
                  <a:lnTo>
                    <a:pt x="264" y="101866"/>
                  </a:lnTo>
                  <a:lnTo>
                    <a:pt x="0" y="86374"/>
                  </a:lnTo>
                  <a:lnTo>
                    <a:pt x="161" y="70884"/>
                  </a:lnTo>
                  <a:lnTo>
                    <a:pt x="1333" y="56397"/>
                  </a:lnTo>
                  <a:lnTo>
                    <a:pt x="3760" y="43401"/>
                  </a:lnTo>
                  <a:lnTo>
                    <a:pt x="7528" y="32050"/>
                  </a:lnTo>
                  <a:lnTo>
                    <a:pt x="12732" y="22416"/>
                  </a:lnTo>
                  <a:lnTo>
                    <a:pt x="19272" y="14355"/>
                  </a:lnTo>
                  <a:lnTo>
                    <a:pt x="26917" y="7906"/>
                  </a:lnTo>
                  <a:lnTo>
                    <a:pt x="35412" y="3382"/>
                  </a:lnTo>
                  <a:lnTo>
                    <a:pt x="44524" y="782"/>
                  </a:lnTo>
                  <a:lnTo>
                    <a:pt x="53911" y="0"/>
                  </a:lnTo>
                  <a:lnTo>
                    <a:pt x="63132" y="985"/>
                  </a:lnTo>
                  <a:lnTo>
                    <a:pt x="71961" y="3540"/>
                  </a:lnTo>
                  <a:lnTo>
                    <a:pt x="80363" y="7526"/>
                  </a:lnTo>
                  <a:lnTo>
                    <a:pt x="88393" y="12942"/>
                  </a:lnTo>
                  <a:lnTo>
                    <a:pt x="96125" y="19657"/>
                  </a:lnTo>
                  <a:lnTo>
                    <a:pt x="103472" y="27435"/>
                  </a:lnTo>
                  <a:lnTo>
                    <a:pt x="110187" y="36027"/>
                  </a:lnTo>
                  <a:lnTo>
                    <a:pt x="116183" y="45221"/>
                  </a:lnTo>
                  <a:lnTo>
                    <a:pt x="121363" y="55173"/>
                  </a:lnTo>
                  <a:lnTo>
                    <a:pt x="125544" y="66372"/>
                  </a:lnTo>
                  <a:lnTo>
                    <a:pt x="128722" y="78974"/>
                  </a:lnTo>
                  <a:lnTo>
                    <a:pt x="130873" y="92522"/>
                  </a:lnTo>
                  <a:lnTo>
                    <a:pt x="131875" y="106155"/>
                  </a:lnTo>
                  <a:lnTo>
                    <a:pt x="131767" y="119361"/>
                  </a:lnTo>
                  <a:lnTo>
                    <a:pt x="130561" y="131989"/>
                  </a:lnTo>
                  <a:lnTo>
                    <a:pt x="128156" y="144076"/>
                  </a:lnTo>
                  <a:lnTo>
                    <a:pt x="124613" y="155717"/>
                  </a:lnTo>
                  <a:lnTo>
                    <a:pt x="120116" y="166857"/>
                  </a:lnTo>
                  <a:lnTo>
                    <a:pt x="114882" y="177279"/>
                  </a:lnTo>
                  <a:lnTo>
                    <a:pt x="109098" y="186921"/>
                  </a:lnTo>
                  <a:lnTo>
                    <a:pt x="102759" y="195703"/>
                  </a:lnTo>
                  <a:lnTo>
                    <a:pt x="95672" y="203456"/>
                  </a:lnTo>
                  <a:lnTo>
                    <a:pt x="87806" y="210185"/>
                  </a:lnTo>
                  <a:lnTo>
                    <a:pt x="79713" y="215891"/>
                  </a:lnTo>
                  <a:lnTo>
                    <a:pt x="71644" y="221044"/>
                  </a:lnTo>
                  <a:lnTo>
                    <a:pt x="62890" y="226099"/>
                  </a:lnTo>
                  <a:lnTo>
                    <a:pt x="52071" y="231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2749986" y="3497858"/>
              <a:ext cx="176937" cy="152148"/>
            </a:xfrm>
            <a:custGeom>
              <a:avLst/>
              <a:gdLst/>
              <a:ahLst/>
              <a:cxnLst/>
              <a:rect l="0" t="0" r="0" b="0"/>
              <a:pathLst>
                <a:path w="176937" h="152148">
                  <a:moveTo>
                    <a:pt x="92708" y="60774"/>
                  </a:moveTo>
                  <a:lnTo>
                    <a:pt x="89707" y="51972"/>
                  </a:lnTo>
                  <a:lnTo>
                    <a:pt x="86285" y="43626"/>
                  </a:lnTo>
                  <a:lnTo>
                    <a:pt x="82084" y="34936"/>
                  </a:lnTo>
                  <a:lnTo>
                    <a:pt x="77011" y="26161"/>
                  </a:lnTo>
                  <a:lnTo>
                    <a:pt x="70881" y="17962"/>
                  </a:lnTo>
                  <a:lnTo>
                    <a:pt x="63702" y="10691"/>
                  </a:lnTo>
                  <a:lnTo>
                    <a:pt x="55788" y="4846"/>
                  </a:lnTo>
                  <a:lnTo>
                    <a:pt x="47641" y="1210"/>
                  </a:lnTo>
                  <a:lnTo>
                    <a:pt x="39579" y="0"/>
                  </a:lnTo>
                  <a:lnTo>
                    <a:pt x="31880" y="1122"/>
                  </a:lnTo>
                  <a:lnTo>
                    <a:pt x="24864" y="4451"/>
                  </a:lnTo>
                  <a:lnTo>
                    <a:pt x="18633" y="9691"/>
                  </a:lnTo>
                  <a:lnTo>
                    <a:pt x="13281" y="16613"/>
                  </a:lnTo>
                  <a:lnTo>
                    <a:pt x="8976" y="25144"/>
                  </a:lnTo>
                  <a:lnTo>
                    <a:pt x="5708" y="35100"/>
                  </a:lnTo>
                  <a:lnTo>
                    <a:pt x="3325" y="46207"/>
                  </a:lnTo>
                  <a:lnTo>
                    <a:pt x="1634" y="58184"/>
                  </a:lnTo>
                  <a:lnTo>
                    <a:pt x="465" y="70792"/>
                  </a:lnTo>
                  <a:lnTo>
                    <a:pt x="0" y="83681"/>
                  </a:lnTo>
                  <a:lnTo>
                    <a:pt x="744" y="96407"/>
                  </a:lnTo>
                  <a:lnTo>
                    <a:pt x="2881" y="108734"/>
                  </a:lnTo>
                  <a:lnTo>
                    <a:pt x="6452" y="120299"/>
                  </a:lnTo>
                  <a:lnTo>
                    <a:pt x="11523" y="130541"/>
                  </a:lnTo>
                  <a:lnTo>
                    <a:pt x="17970" y="139266"/>
                  </a:lnTo>
                  <a:lnTo>
                    <a:pt x="25383" y="146125"/>
                  </a:lnTo>
                  <a:lnTo>
                    <a:pt x="33189" y="150460"/>
                  </a:lnTo>
                  <a:lnTo>
                    <a:pt x="41021" y="152147"/>
                  </a:lnTo>
                  <a:lnTo>
                    <a:pt x="48565" y="151349"/>
                  </a:lnTo>
                  <a:lnTo>
                    <a:pt x="55477" y="148238"/>
                  </a:lnTo>
                  <a:lnTo>
                    <a:pt x="61643" y="143144"/>
                  </a:lnTo>
                  <a:lnTo>
                    <a:pt x="67121" y="136321"/>
                  </a:lnTo>
                  <a:lnTo>
                    <a:pt x="72043" y="127856"/>
                  </a:lnTo>
                  <a:lnTo>
                    <a:pt x="76539" y="117944"/>
                  </a:lnTo>
                  <a:lnTo>
                    <a:pt x="80561" y="106868"/>
                  </a:lnTo>
                  <a:lnTo>
                    <a:pt x="83891" y="94909"/>
                  </a:lnTo>
                  <a:lnTo>
                    <a:pt x="86450" y="82406"/>
                  </a:lnTo>
                  <a:lnTo>
                    <a:pt x="87791" y="72906"/>
                  </a:lnTo>
                  <a:lnTo>
                    <a:pt x="88106" y="70393"/>
                  </a:lnTo>
                  <a:lnTo>
                    <a:pt x="88788" y="73096"/>
                  </a:lnTo>
                  <a:lnTo>
                    <a:pt x="90204" y="78944"/>
                  </a:lnTo>
                  <a:lnTo>
                    <a:pt x="92256" y="86633"/>
                  </a:lnTo>
                  <a:lnTo>
                    <a:pt x="94939" y="95244"/>
                  </a:lnTo>
                  <a:lnTo>
                    <a:pt x="98421" y="104033"/>
                  </a:lnTo>
                  <a:lnTo>
                    <a:pt x="102733" y="112612"/>
                  </a:lnTo>
                  <a:lnTo>
                    <a:pt x="107935" y="120698"/>
                  </a:lnTo>
                  <a:lnTo>
                    <a:pt x="114185" y="127995"/>
                  </a:lnTo>
                  <a:lnTo>
                    <a:pt x="121462" y="134414"/>
                  </a:lnTo>
                  <a:lnTo>
                    <a:pt x="129451" y="139557"/>
                  </a:lnTo>
                  <a:lnTo>
                    <a:pt x="137652" y="142659"/>
                  </a:lnTo>
                  <a:lnTo>
                    <a:pt x="145788" y="143434"/>
                  </a:lnTo>
                  <a:lnTo>
                    <a:pt x="154217" y="142043"/>
                  </a:lnTo>
                  <a:lnTo>
                    <a:pt x="164001" y="136582"/>
                  </a:lnTo>
                  <a:lnTo>
                    <a:pt x="176936" y="123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2950373" y="3453347"/>
              <a:ext cx="123949" cy="199594"/>
            </a:xfrm>
            <a:custGeom>
              <a:avLst/>
              <a:gdLst/>
              <a:ahLst/>
              <a:cxnLst/>
              <a:rect l="0" t="0" r="0" b="0"/>
              <a:pathLst>
                <a:path w="123949" h="199594">
                  <a:moveTo>
                    <a:pt x="8134" y="105285"/>
                  </a:moveTo>
                  <a:lnTo>
                    <a:pt x="5335" y="114086"/>
                  </a:lnTo>
                  <a:lnTo>
                    <a:pt x="3833" y="122433"/>
                  </a:lnTo>
                  <a:lnTo>
                    <a:pt x="3531" y="131132"/>
                  </a:lnTo>
                  <a:lnTo>
                    <a:pt x="4383" y="140252"/>
                  </a:lnTo>
                  <a:lnTo>
                    <a:pt x="6499" y="149748"/>
                  </a:lnTo>
                  <a:lnTo>
                    <a:pt x="9817" y="159540"/>
                  </a:lnTo>
                  <a:lnTo>
                    <a:pt x="13979" y="169554"/>
                  </a:lnTo>
                  <a:lnTo>
                    <a:pt x="18450" y="179727"/>
                  </a:lnTo>
                  <a:lnTo>
                    <a:pt x="22880" y="189943"/>
                  </a:lnTo>
                  <a:lnTo>
                    <a:pt x="26616" y="197670"/>
                  </a:lnTo>
                  <a:lnTo>
                    <a:pt x="28722" y="199593"/>
                  </a:lnTo>
                  <a:lnTo>
                    <a:pt x="29054" y="196371"/>
                  </a:lnTo>
                  <a:lnTo>
                    <a:pt x="28046" y="189517"/>
                  </a:lnTo>
                  <a:lnTo>
                    <a:pt x="25980" y="180565"/>
                  </a:lnTo>
                  <a:lnTo>
                    <a:pt x="22868" y="170955"/>
                  </a:lnTo>
                  <a:lnTo>
                    <a:pt x="18795" y="161482"/>
                  </a:lnTo>
                  <a:lnTo>
                    <a:pt x="14250" y="151950"/>
                  </a:lnTo>
                  <a:lnTo>
                    <a:pt x="10032" y="141473"/>
                  </a:lnTo>
                  <a:lnTo>
                    <a:pt x="6566" y="129598"/>
                  </a:lnTo>
                  <a:lnTo>
                    <a:pt x="3917" y="116496"/>
                  </a:lnTo>
                  <a:lnTo>
                    <a:pt x="1980" y="102694"/>
                  </a:lnTo>
                  <a:lnTo>
                    <a:pt x="613" y="88597"/>
                  </a:lnTo>
                  <a:lnTo>
                    <a:pt x="0" y="74741"/>
                  </a:lnTo>
                  <a:lnTo>
                    <a:pt x="637" y="61829"/>
                  </a:lnTo>
                  <a:lnTo>
                    <a:pt x="2702" y="50164"/>
                  </a:lnTo>
                  <a:lnTo>
                    <a:pt x="6394" y="40013"/>
                  </a:lnTo>
                  <a:lnTo>
                    <a:pt x="12078" y="31784"/>
                  </a:lnTo>
                  <a:lnTo>
                    <a:pt x="19753" y="25502"/>
                  </a:lnTo>
                  <a:lnTo>
                    <a:pt x="28975" y="20739"/>
                  </a:lnTo>
                  <a:lnTo>
                    <a:pt x="39067" y="16827"/>
                  </a:lnTo>
                  <a:lnTo>
                    <a:pt x="49552" y="13302"/>
                  </a:lnTo>
                  <a:lnTo>
                    <a:pt x="60306" y="10070"/>
                  </a:lnTo>
                  <a:lnTo>
                    <a:pt x="72830" y="7001"/>
                  </a:lnTo>
                  <a:lnTo>
                    <a:pt x="91569" y="3817"/>
                  </a:lnTo>
                  <a:lnTo>
                    <a:pt x="123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3088982" y="3477721"/>
              <a:ext cx="174853" cy="146577"/>
            </a:xfrm>
            <a:custGeom>
              <a:avLst/>
              <a:gdLst/>
              <a:ahLst/>
              <a:cxnLst/>
              <a:rect l="0" t="0" r="0" b="0"/>
              <a:pathLst>
                <a:path w="174853" h="146577">
                  <a:moveTo>
                    <a:pt x="80095" y="80911"/>
                  </a:moveTo>
                  <a:lnTo>
                    <a:pt x="82962" y="72042"/>
                  </a:lnTo>
                  <a:lnTo>
                    <a:pt x="85104" y="63056"/>
                  </a:lnTo>
                  <a:lnTo>
                    <a:pt x="86693" y="53069"/>
                  </a:lnTo>
                  <a:lnTo>
                    <a:pt x="87355" y="42434"/>
                  </a:lnTo>
                  <a:lnTo>
                    <a:pt x="86259" y="31919"/>
                  </a:lnTo>
                  <a:lnTo>
                    <a:pt x="83092" y="21981"/>
                  </a:lnTo>
                  <a:lnTo>
                    <a:pt x="77858" y="13213"/>
                  </a:lnTo>
                  <a:lnTo>
                    <a:pt x="70604" y="6470"/>
                  </a:lnTo>
                  <a:lnTo>
                    <a:pt x="61589" y="2029"/>
                  </a:lnTo>
                  <a:lnTo>
                    <a:pt x="51658" y="0"/>
                  </a:lnTo>
                  <a:lnTo>
                    <a:pt x="42082" y="593"/>
                  </a:lnTo>
                  <a:lnTo>
                    <a:pt x="33542" y="3656"/>
                  </a:lnTo>
                  <a:lnTo>
                    <a:pt x="26170" y="8778"/>
                  </a:lnTo>
                  <a:lnTo>
                    <a:pt x="19830" y="15486"/>
                  </a:lnTo>
                  <a:lnTo>
                    <a:pt x="14310" y="23365"/>
                  </a:lnTo>
                  <a:lnTo>
                    <a:pt x="9568" y="32244"/>
                  </a:lnTo>
                  <a:lnTo>
                    <a:pt x="5739" y="42180"/>
                  </a:lnTo>
                  <a:lnTo>
                    <a:pt x="2826" y="53117"/>
                  </a:lnTo>
                  <a:lnTo>
                    <a:pt x="867" y="64732"/>
                  </a:lnTo>
                  <a:lnTo>
                    <a:pt x="0" y="76528"/>
                  </a:lnTo>
                  <a:lnTo>
                    <a:pt x="201" y="88199"/>
                  </a:lnTo>
                  <a:lnTo>
                    <a:pt x="1471" y="99477"/>
                  </a:lnTo>
                  <a:lnTo>
                    <a:pt x="3920" y="110051"/>
                  </a:lnTo>
                  <a:lnTo>
                    <a:pt x="7502" y="119818"/>
                  </a:lnTo>
                  <a:lnTo>
                    <a:pt x="12364" y="128529"/>
                  </a:lnTo>
                  <a:lnTo>
                    <a:pt x="18909" y="135710"/>
                  </a:lnTo>
                  <a:lnTo>
                    <a:pt x="27194" y="141236"/>
                  </a:lnTo>
                  <a:lnTo>
                    <a:pt x="36672" y="144964"/>
                  </a:lnTo>
                  <a:lnTo>
                    <a:pt x="46411" y="146576"/>
                  </a:lnTo>
                  <a:lnTo>
                    <a:pt x="55841" y="146099"/>
                  </a:lnTo>
                  <a:lnTo>
                    <a:pt x="64609" y="143679"/>
                  </a:lnTo>
                  <a:lnTo>
                    <a:pt x="72419" y="139396"/>
                  </a:lnTo>
                  <a:lnTo>
                    <a:pt x="79218" y="133477"/>
                  </a:lnTo>
                  <a:lnTo>
                    <a:pt x="84969" y="126082"/>
                  </a:lnTo>
                  <a:lnTo>
                    <a:pt x="89549" y="117224"/>
                  </a:lnTo>
                  <a:lnTo>
                    <a:pt x="93031" y="107115"/>
                  </a:lnTo>
                  <a:lnTo>
                    <a:pt x="96499" y="98451"/>
                  </a:lnTo>
                  <a:lnTo>
                    <a:pt x="100880" y="94780"/>
                  </a:lnTo>
                  <a:lnTo>
                    <a:pt x="105578" y="95568"/>
                  </a:lnTo>
                  <a:lnTo>
                    <a:pt x="110567" y="99157"/>
                  </a:lnTo>
                  <a:lnTo>
                    <a:pt x="116109" y="104146"/>
                  </a:lnTo>
                  <a:lnTo>
                    <a:pt x="122519" y="109504"/>
                  </a:lnTo>
                  <a:lnTo>
                    <a:pt x="129863" y="114700"/>
                  </a:lnTo>
                  <a:lnTo>
                    <a:pt x="137771" y="119217"/>
                  </a:lnTo>
                  <a:lnTo>
                    <a:pt x="146422" y="122722"/>
                  </a:lnTo>
                  <a:lnTo>
                    <a:pt x="157696" y="124394"/>
                  </a:lnTo>
                  <a:lnTo>
                    <a:pt x="174852" y="123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3263834" y="3473797"/>
              <a:ext cx="170899" cy="432276"/>
            </a:xfrm>
            <a:custGeom>
              <a:avLst/>
              <a:gdLst/>
              <a:ahLst/>
              <a:cxnLst/>
              <a:rect l="0" t="0" r="0" b="0"/>
              <a:pathLst>
                <a:path w="170899" h="432276">
                  <a:moveTo>
                    <a:pt x="115813" y="95363"/>
                  </a:moveTo>
                  <a:lnTo>
                    <a:pt x="118680" y="86495"/>
                  </a:lnTo>
                  <a:lnTo>
                    <a:pt x="120822" y="77508"/>
                  </a:lnTo>
                  <a:lnTo>
                    <a:pt x="122416" y="67518"/>
                  </a:lnTo>
                  <a:lnTo>
                    <a:pt x="123251" y="56710"/>
                  </a:lnTo>
                  <a:lnTo>
                    <a:pt x="122803" y="45547"/>
                  </a:lnTo>
                  <a:lnTo>
                    <a:pt x="120885" y="34355"/>
                  </a:lnTo>
                  <a:lnTo>
                    <a:pt x="117303" y="23761"/>
                  </a:lnTo>
                  <a:lnTo>
                    <a:pt x="111697" y="14721"/>
                  </a:lnTo>
                  <a:lnTo>
                    <a:pt x="104076" y="7624"/>
                  </a:lnTo>
                  <a:lnTo>
                    <a:pt x="94892" y="2677"/>
                  </a:lnTo>
                  <a:lnTo>
                    <a:pt x="84827" y="166"/>
                  </a:lnTo>
                  <a:lnTo>
                    <a:pt x="74368" y="0"/>
                  </a:lnTo>
                  <a:lnTo>
                    <a:pt x="64096" y="1970"/>
                  </a:lnTo>
                  <a:lnTo>
                    <a:pt x="54739" y="5942"/>
                  </a:lnTo>
                  <a:lnTo>
                    <a:pt x="46610" y="11649"/>
                  </a:lnTo>
                  <a:lnTo>
                    <a:pt x="39984" y="18901"/>
                  </a:lnTo>
                  <a:lnTo>
                    <a:pt x="35275" y="27662"/>
                  </a:lnTo>
                  <a:lnTo>
                    <a:pt x="32523" y="37761"/>
                  </a:lnTo>
                  <a:lnTo>
                    <a:pt x="31792" y="48457"/>
                  </a:lnTo>
                  <a:lnTo>
                    <a:pt x="33337" y="58562"/>
                  </a:lnTo>
                  <a:lnTo>
                    <a:pt x="37078" y="67455"/>
                  </a:lnTo>
                  <a:lnTo>
                    <a:pt x="42673" y="74727"/>
                  </a:lnTo>
                  <a:lnTo>
                    <a:pt x="49706" y="79938"/>
                  </a:lnTo>
                  <a:lnTo>
                    <a:pt x="57798" y="83054"/>
                  </a:lnTo>
                  <a:lnTo>
                    <a:pt x="66482" y="83875"/>
                  </a:lnTo>
                  <a:lnTo>
                    <a:pt x="75224" y="81865"/>
                  </a:lnTo>
                  <a:lnTo>
                    <a:pt x="83723" y="77034"/>
                  </a:lnTo>
                  <a:lnTo>
                    <a:pt x="91733" y="71083"/>
                  </a:lnTo>
                  <a:lnTo>
                    <a:pt x="98966" y="66999"/>
                  </a:lnTo>
                  <a:lnTo>
                    <a:pt x="105351" y="66312"/>
                  </a:lnTo>
                  <a:lnTo>
                    <a:pt x="110978" y="69167"/>
                  </a:lnTo>
                  <a:lnTo>
                    <a:pt x="116001" y="75063"/>
                  </a:lnTo>
                  <a:lnTo>
                    <a:pt x="120574" y="83337"/>
                  </a:lnTo>
                  <a:lnTo>
                    <a:pt x="124987" y="93533"/>
                  </a:lnTo>
                  <a:lnTo>
                    <a:pt x="129643" y="105459"/>
                  </a:lnTo>
                  <a:lnTo>
                    <a:pt x="134740" y="118865"/>
                  </a:lnTo>
                  <a:lnTo>
                    <a:pt x="140131" y="133282"/>
                  </a:lnTo>
                  <a:lnTo>
                    <a:pt x="145443" y="148109"/>
                  </a:lnTo>
                  <a:lnTo>
                    <a:pt x="150459" y="162967"/>
                  </a:lnTo>
                  <a:lnTo>
                    <a:pt x="155130" y="177538"/>
                  </a:lnTo>
                  <a:lnTo>
                    <a:pt x="159494" y="191476"/>
                  </a:lnTo>
                  <a:lnTo>
                    <a:pt x="163603" y="204665"/>
                  </a:lnTo>
                  <a:lnTo>
                    <a:pt x="167192" y="217167"/>
                  </a:lnTo>
                  <a:lnTo>
                    <a:pt x="169699" y="229111"/>
                  </a:lnTo>
                  <a:lnTo>
                    <a:pt x="170898" y="240628"/>
                  </a:lnTo>
                  <a:lnTo>
                    <a:pt x="170719" y="251670"/>
                  </a:lnTo>
                  <a:lnTo>
                    <a:pt x="169079" y="262019"/>
                  </a:lnTo>
                  <a:lnTo>
                    <a:pt x="166081" y="271609"/>
                  </a:lnTo>
                  <a:lnTo>
                    <a:pt x="161796" y="280355"/>
                  </a:lnTo>
                  <a:lnTo>
                    <a:pt x="156180" y="288083"/>
                  </a:lnTo>
                  <a:lnTo>
                    <a:pt x="149331" y="294800"/>
                  </a:lnTo>
                  <a:lnTo>
                    <a:pt x="141462" y="300650"/>
                  </a:lnTo>
                  <a:lnTo>
                    <a:pt x="132811" y="305821"/>
                  </a:lnTo>
                  <a:lnTo>
                    <a:pt x="123585" y="310494"/>
                  </a:lnTo>
                  <a:lnTo>
                    <a:pt x="113951" y="314973"/>
                  </a:lnTo>
                  <a:lnTo>
                    <a:pt x="104031" y="319674"/>
                  </a:lnTo>
                  <a:lnTo>
                    <a:pt x="93914" y="324810"/>
                  </a:lnTo>
                  <a:lnTo>
                    <a:pt x="83663" y="330566"/>
                  </a:lnTo>
                  <a:lnTo>
                    <a:pt x="73321" y="337188"/>
                  </a:lnTo>
                  <a:lnTo>
                    <a:pt x="62928" y="344718"/>
                  </a:lnTo>
                  <a:lnTo>
                    <a:pt x="52829" y="353047"/>
                  </a:lnTo>
                  <a:lnTo>
                    <a:pt x="43653" y="362008"/>
                  </a:lnTo>
                  <a:lnTo>
                    <a:pt x="35668" y="371436"/>
                  </a:lnTo>
                  <a:lnTo>
                    <a:pt x="28767" y="381130"/>
                  </a:lnTo>
                  <a:lnTo>
                    <a:pt x="21864" y="392010"/>
                  </a:lnTo>
                  <a:lnTo>
                    <a:pt x="13237" y="407263"/>
                  </a:lnTo>
                  <a:lnTo>
                    <a:pt x="0" y="432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3448858" y="3432290"/>
              <a:ext cx="120303" cy="166733"/>
            </a:xfrm>
            <a:custGeom>
              <a:avLst/>
              <a:gdLst/>
              <a:ahLst/>
              <a:cxnLst/>
              <a:rect l="0" t="0" r="0" b="0"/>
              <a:pathLst>
                <a:path w="120303" h="166733">
                  <a:moveTo>
                    <a:pt x="4489" y="94756"/>
                  </a:moveTo>
                  <a:lnTo>
                    <a:pt x="7422" y="103625"/>
                  </a:lnTo>
                  <a:lnTo>
                    <a:pt x="10204" y="112612"/>
                  </a:lnTo>
                  <a:lnTo>
                    <a:pt x="13104" y="122602"/>
                  </a:lnTo>
                  <a:lnTo>
                    <a:pt x="16144" y="133410"/>
                  </a:lnTo>
                  <a:lnTo>
                    <a:pt x="19310" y="144573"/>
                  </a:lnTo>
                  <a:lnTo>
                    <a:pt x="22549" y="155706"/>
                  </a:lnTo>
                  <a:lnTo>
                    <a:pt x="24964" y="164146"/>
                  </a:lnTo>
                  <a:lnTo>
                    <a:pt x="25496" y="166732"/>
                  </a:lnTo>
                  <a:lnTo>
                    <a:pt x="24542" y="164538"/>
                  </a:lnTo>
                  <a:lnTo>
                    <a:pt x="22470" y="159228"/>
                  </a:lnTo>
                  <a:lnTo>
                    <a:pt x="19333" y="151983"/>
                  </a:lnTo>
                  <a:lnTo>
                    <a:pt x="15232" y="143535"/>
                  </a:lnTo>
                  <a:lnTo>
                    <a:pt x="10664" y="134172"/>
                  </a:lnTo>
                  <a:lnTo>
                    <a:pt x="6430" y="123861"/>
                  </a:lnTo>
                  <a:lnTo>
                    <a:pt x="2959" y="112648"/>
                  </a:lnTo>
                  <a:lnTo>
                    <a:pt x="646" y="100837"/>
                  </a:lnTo>
                  <a:lnTo>
                    <a:pt x="0" y="88903"/>
                  </a:lnTo>
                  <a:lnTo>
                    <a:pt x="1131" y="77138"/>
                  </a:lnTo>
                  <a:lnTo>
                    <a:pt x="3992" y="65795"/>
                  </a:lnTo>
                  <a:lnTo>
                    <a:pt x="8572" y="55178"/>
                  </a:lnTo>
                  <a:lnTo>
                    <a:pt x="14686" y="45376"/>
                  </a:lnTo>
                  <a:lnTo>
                    <a:pt x="22042" y="36472"/>
                  </a:lnTo>
                  <a:lnTo>
                    <a:pt x="30341" y="28630"/>
                  </a:lnTo>
                  <a:lnTo>
                    <a:pt x="39331" y="21837"/>
                  </a:lnTo>
                  <a:lnTo>
                    <a:pt x="48975" y="16105"/>
                  </a:lnTo>
                  <a:lnTo>
                    <a:pt x="59434" y="11545"/>
                  </a:lnTo>
                  <a:lnTo>
                    <a:pt x="70712" y="8104"/>
                  </a:lnTo>
                  <a:lnTo>
                    <a:pt x="82092" y="5600"/>
                  </a:lnTo>
                  <a:lnTo>
                    <a:pt x="93337" y="3558"/>
                  </a:lnTo>
                  <a:lnTo>
                    <a:pt x="105437" y="1793"/>
                  </a:lnTo>
                  <a:lnTo>
                    <a:pt x="1203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3593732" y="3475910"/>
              <a:ext cx="185999" cy="116925"/>
            </a:xfrm>
            <a:custGeom>
              <a:avLst/>
              <a:gdLst/>
              <a:ahLst/>
              <a:cxnLst/>
              <a:rect l="0" t="0" r="0" b="0"/>
              <a:pathLst>
                <a:path w="185999" h="116925">
                  <a:moveTo>
                    <a:pt x="91242" y="40608"/>
                  </a:moveTo>
                  <a:lnTo>
                    <a:pt x="88241" y="31873"/>
                  </a:lnTo>
                  <a:lnTo>
                    <a:pt x="84819" y="24167"/>
                  </a:lnTo>
                  <a:lnTo>
                    <a:pt x="80613" y="16779"/>
                  </a:lnTo>
                  <a:lnTo>
                    <a:pt x="75368" y="10036"/>
                  </a:lnTo>
                  <a:lnTo>
                    <a:pt x="68590" y="4802"/>
                  </a:lnTo>
                  <a:lnTo>
                    <a:pt x="60162" y="1441"/>
                  </a:lnTo>
                  <a:lnTo>
                    <a:pt x="50595" y="0"/>
                  </a:lnTo>
                  <a:lnTo>
                    <a:pt x="40800" y="471"/>
                  </a:lnTo>
                  <a:lnTo>
                    <a:pt x="31339" y="2655"/>
                  </a:lnTo>
                  <a:lnTo>
                    <a:pt x="22720" y="6714"/>
                  </a:lnTo>
                  <a:lnTo>
                    <a:pt x="15544" y="13235"/>
                  </a:lnTo>
                  <a:lnTo>
                    <a:pt x="9985" y="22320"/>
                  </a:lnTo>
                  <a:lnTo>
                    <a:pt x="5880" y="33487"/>
                  </a:lnTo>
                  <a:lnTo>
                    <a:pt x="2944" y="45962"/>
                  </a:lnTo>
                  <a:lnTo>
                    <a:pt x="901" y="59156"/>
                  </a:lnTo>
                  <a:lnTo>
                    <a:pt x="0" y="72401"/>
                  </a:lnTo>
                  <a:lnTo>
                    <a:pt x="974" y="84900"/>
                  </a:lnTo>
                  <a:lnTo>
                    <a:pt x="4075" y="96279"/>
                  </a:lnTo>
                  <a:lnTo>
                    <a:pt x="9106" y="105900"/>
                  </a:lnTo>
                  <a:lnTo>
                    <a:pt x="15696" y="112707"/>
                  </a:lnTo>
                  <a:lnTo>
                    <a:pt x="23453" y="116386"/>
                  </a:lnTo>
                  <a:lnTo>
                    <a:pt x="31728" y="116924"/>
                  </a:lnTo>
                  <a:lnTo>
                    <a:pt x="39654" y="114261"/>
                  </a:lnTo>
                  <a:lnTo>
                    <a:pt x="46790" y="108699"/>
                  </a:lnTo>
                  <a:lnTo>
                    <a:pt x="53069" y="100935"/>
                  </a:lnTo>
                  <a:lnTo>
                    <a:pt x="58601" y="91840"/>
                  </a:lnTo>
                  <a:lnTo>
                    <a:pt x="63561" y="82075"/>
                  </a:lnTo>
                  <a:lnTo>
                    <a:pt x="68600" y="73565"/>
                  </a:lnTo>
                  <a:lnTo>
                    <a:pt x="73955" y="69232"/>
                  </a:lnTo>
                  <a:lnTo>
                    <a:pt x="78996" y="69462"/>
                  </a:lnTo>
                  <a:lnTo>
                    <a:pt x="83973" y="72789"/>
                  </a:lnTo>
                  <a:lnTo>
                    <a:pt x="89204" y="77864"/>
                  </a:lnTo>
                  <a:lnTo>
                    <a:pt x="94969" y="83700"/>
                  </a:lnTo>
                  <a:lnTo>
                    <a:pt x="101569" y="89542"/>
                  </a:lnTo>
                  <a:lnTo>
                    <a:pt x="109071" y="95018"/>
                  </a:lnTo>
                  <a:lnTo>
                    <a:pt x="117372" y="99716"/>
                  </a:lnTo>
                  <a:lnTo>
                    <a:pt x="126312" y="103059"/>
                  </a:lnTo>
                  <a:lnTo>
                    <a:pt x="135720" y="104864"/>
                  </a:lnTo>
                  <a:lnTo>
                    <a:pt x="145201" y="105053"/>
                  </a:lnTo>
                  <a:lnTo>
                    <a:pt x="155169" y="103273"/>
                  </a:lnTo>
                  <a:lnTo>
                    <a:pt x="167616" y="97131"/>
                  </a:lnTo>
                  <a:lnTo>
                    <a:pt x="185998" y="82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3800787" y="3466061"/>
              <a:ext cx="99427" cy="308804"/>
            </a:xfrm>
            <a:custGeom>
              <a:avLst/>
              <a:gdLst/>
              <a:ahLst/>
              <a:cxnLst/>
              <a:rect l="0" t="0" r="0" b="0"/>
              <a:pathLst>
                <a:path w="99427" h="308804">
                  <a:moveTo>
                    <a:pt x="0" y="92571"/>
                  </a:moveTo>
                  <a:lnTo>
                    <a:pt x="67" y="104306"/>
                  </a:lnTo>
                  <a:lnTo>
                    <a:pt x="707" y="115435"/>
                  </a:lnTo>
                  <a:lnTo>
                    <a:pt x="2004" y="127038"/>
                  </a:lnTo>
                  <a:lnTo>
                    <a:pt x="3864" y="139372"/>
                  </a:lnTo>
                  <a:lnTo>
                    <a:pt x="6180" y="152680"/>
                  </a:lnTo>
                  <a:lnTo>
                    <a:pt x="8846" y="166985"/>
                  </a:lnTo>
                  <a:lnTo>
                    <a:pt x="11770" y="181989"/>
                  </a:lnTo>
                  <a:lnTo>
                    <a:pt x="14878" y="197203"/>
                  </a:lnTo>
                  <a:lnTo>
                    <a:pt x="18113" y="212321"/>
                  </a:lnTo>
                  <a:lnTo>
                    <a:pt x="21437" y="227232"/>
                  </a:lnTo>
                  <a:lnTo>
                    <a:pt x="24821" y="241930"/>
                  </a:lnTo>
                  <a:lnTo>
                    <a:pt x="28247" y="256443"/>
                  </a:lnTo>
                  <a:lnTo>
                    <a:pt x="31699" y="270646"/>
                  </a:lnTo>
                  <a:lnTo>
                    <a:pt x="35171" y="284271"/>
                  </a:lnTo>
                  <a:lnTo>
                    <a:pt x="38631" y="297138"/>
                  </a:lnTo>
                  <a:lnTo>
                    <a:pt x="41212" y="306525"/>
                  </a:lnTo>
                  <a:lnTo>
                    <a:pt x="41871" y="308803"/>
                  </a:lnTo>
                  <a:lnTo>
                    <a:pt x="41003" y="304739"/>
                  </a:lnTo>
                  <a:lnTo>
                    <a:pt x="39152" y="296318"/>
                  </a:lnTo>
                  <a:lnTo>
                    <a:pt x="36690" y="285335"/>
                  </a:lnTo>
                  <a:lnTo>
                    <a:pt x="33849" y="272955"/>
                  </a:lnTo>
                  <a:lnTo>
                    <a:pt x="30770" y="259993"/>
                  </a:lnTo>
                  <a:lnTo>
                    <a:pt x="27540" y="247106"/>
                  </a:lnTo>
                  <a:lnTo>
                    <a:pt x="24217" y="234601"/>
                  </a:lnTo>
                  <a:lnTo>
                    <a:pt x="21000" y="222381"/>
                  </a:lnTo>
                  <a:lnTo>
                    <a:pt x="18218" y="210089"/>
                  </a:lnTo>
                  <a:lnTo>
                    <a:pt x="16009" y="197513"/>
                  </a:lnTo>
                  <a:lnTo>
                    <a:pt x="14187" y="184605"/>
                  </a:lnTo>
                  <a:lnTo>
                    <a:pt x="12349" y="171397"/>
                  </a:lnTo>
                  <a:lnTo>
                    <a:pt x="10262" y="157952"/>
                  </a:lnTo>
                  <a:lnTo>
                    <a:pt x="8028" y="144329"/>
                  </a:lnTo>
                  <a:lnTo>
                    <a:pt x="5982" y="130577"/>
                  </a:lnTo>
                  <a:lnTo>
                    <a:pt x="4313" y="116734"/>
                  </a:lnTo>
                  <a:lnTo>
                    <a:pt x="3210" y="102828"/>
                  </a:lnTo>
                  <a:lnTo>
                    <a:pt x="2926" y="88879"/>
                  </a:lnTo>
                  <a:lnTo>
                    <a:pt x="3523" y="74911"/>
                  </a:lnTo>
                  <a:lnTo>
                    <a:pt x="5061" y="61258"/>
                  </a:lnTo>
                  <a:lnTo>
                    <a:pt x="7689" y="48544"/>
                  </a:lnTo>
                  <a:lnTo>
                    <a:pt x="11387" y="37036"/>
                  </a:lnTo>
                  <a:lnTo>
                    <a:pt x="16157" y="26833"/>
                  </a:lnTo>
                  <a:lnTo>
                    <a:pt x="22107" y="18044"/>
                  </a:lnTo>
                  <a:lnTo>
                    <a:pt x="29180" y="10591"/>
                  </a:lnTo>
                  <a:lnTo>
                    <a:pt x="37030" y="4737"/>
                  </a:lnTo>
                  <a:lnTo>
                    <a:pt x="45137" y="1152"/>
                  </a:lnTo>
                  <a:lnTo>
                    <a:pt x="53179" y="0"/>
                  </a:lnTo>
                  <a:lnTo>
                    <a:pt x="61035" y="1004"/>
                  </a:lnTo>
                  <a:lnTo>
                    <a:pt x="68689" y="3729"/>
                  </a:lnTo>
                  <a:lnTo>
                    <a:pt x="76162" y="7753"/>
                  </a:lnTo>
                  <a:lnTo>
                    <a:pt x="83163" y="13046"/>
                  </a:lnTo>
                  <a:lnTo>
                    <a:pt x="89113" y="19945"/>
                  </a:lnTo>
                  <a:lnTo>
                    <a:pt x="93777" y="28505"/>
                  </a:lnTo>
                  <a:lnTo>
                    <a:pt x="97079" y="38354"/>
                  </a:lnTo>
                  <a:lnTo>
                    <a:pt x="98929" y="48881"/>
                  </a:lnTo>
                  <a:lnTo>
                    <a:pt x="99426" y="59660"/>
                  </a:lnTo>
                  <a:lnTo>
                    <a:pt x="98643" y="70321"/>
                  </a:lnTo>
                  <a:lnTo>
                    <a:pt x="96530" y="80473"/>
                  </a:lnTo>
                  <a:lnTo>
                    <a:pt x="93182" y="89958"/>
                  </a:lnTo>
                  <a:lnTo>
                    <a:pt x="88648" y="98649"/>
                  </a:lnTo>
                  <a:lnTo>
                    <a:pt x="82856" y="106347"/>
                  </a:lnTo>
                  <a:lnTo>
                    <a:pt x="75885" y="113047"/>
                  </a:lnTo>
                  <a:lnTo>
                    <a:pt x="67934" y="118888"/>
                  </a:lnTo>
                  <a:lnTo>
                    <a:pt x="59227" y="124053"/>
                  </a:lnTo>
                  <a:lnTo>
                    <a:pt x="49977" y="128713"/>
                  </a:lnTo>
                  <a:lnTo>
                    <a:pt x="40801" y="132858"/>
                  </a:lnTo>
                  <a:lnTo>
                    <a:pt x="31813" y="136713"/>
                  </a:lnTo>
                  <a:lnTo>
                    <a:pt x="22229" y="140620"/>
                  </a:lnTo>
                  <a:lnTo>
                    <a:pt x="10529" y="145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3916601" y="3221720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6" y="83251"/>
                  </a:lnTo>
                  <a:lnTo>
                    <a:pt x="11770" y="100834"/>
                  </a:lnTo>
                  <a:lnTo>
                    <a:pt x="14877" y="117857"/>
                  </a:lnTo>
                  <a:lnTo>
                    <a:pt x="18112" y="133713"/>
                  </a:lnTo>
                  <a:lnTo>
                    <a:pt x="21436" y="148644"/>
                  </a:lnTo>
                  <a:lnTo>
                    <a:pt x="24821" y="163430"/>
                  </a:lnTo>
                  <a:lnTo>
                    <a:pt x="28246" y="178561"/>
                  </a:lnTo>
                  <a:lnTo>
                    <a:pt x="31699" y="194033"/>
                  </a:lnTo>
                  <a:lnTo>
                    <a:pt x="35170" y="209513"/>
                  </a:lnTo>
                  <a:lnTo>
                    <a:pt x="38655" y="224782"/>
                  </a:lnTo>
                  <a:lnTo>
                    <a:pt x="42148" y="239615"/>
                  </a:lnTo>
                  <a:lnTo>
                    <a:pt x="45646" y="253721"/>
                  </a:lnTo>
                  <a:lnTo>
                    <a:pt x="49143" y="267024"/>
                  </a:lnTo>
                  <a:lnTo>
                    <a:pt x="52475" y="279770"/>
                  </a:lnTo>
                  <a:lnTo>
                    <a:pt x="55333" y="292408"/>
                  </a:lnTo>
                  <a:lnTo>
                    <a:pt x="57557" y="305137"/>
                  </a:lnTo>
                  <a:lnTo>
                    <a:pt x="58178" y="315319"/>
                  </a:lnTo>
                  <a:lnTo>
                    <a:pt x="56593" y="318869"/>
                  </a:lnTo>
                  <a:lnTo>
                    <a:pt x="54078" y="315814"/>
                  </a:lnTo>
                  <a:lnTo>
                    <a:pt x="51376" y="308037"/>
                  </a:lnTo>
                  <a:lnTo>
                    <a:pt x="48957" y="297441"/>
                  </a:lnTo>
                  <a:lnTo>
                    <a:pt x="47018" y="285293"/>
                  </a:lnTo>
                  <a:lnTo>
                    <a:pt x="45726" y="272471"/>
                  </a:lnTo>
                  <a:lnTo>
                    <a:pt x="45312" y="259670"/>
                  </a:lnTo>
                  <a:lnTo>
                    <a:pt x="45820" y="247228"/>
                  </a:lnTo>
                  <a:lnTo>
                    <a:pt x="47298" y="235388"/>
                  </a:lnTo>
                  <a:lnTo>
                    <a:pt x="49885" y="224414"/>
                  </a:lnTo>
                  <a:lnTo>
                    <a:pt x="53555" y="214372"/>
                  </a:lnTo>
                  <a:lnTo>
                    <a:pt x="58307" y="205643"/>
                  </a:lnTo>
                  <a:lnTo>
                    <a:pt x="64245" y="198979"/>
                  </a:lnTo>
                  <a:lnTo>
                    <a:pt x="71306" y="194619"/>
                  </a:lnTo>
                  <a:lnTo>
                    <a:pt x="78977" y="192657"/>
                  </a:lnTo>
                  <a:lnTo>
                    <a:pt x="86432" y="193301"/>
                  </a:lnTo>
                  <a:lnTo>
                    <a:pt x="93223" y="196402"/>
                  </a:lnTo>
                  <a:lnTo>
                    <a:pt x="99424" y="201550"/>
                  </a:lnTo>
                  <a:lnTo>
                    <a:pt x="105430" y="208276"/>
                  </a:lnTo>
                  <a:lnTo>
                    <a:pt x="111503" y="216168"/>
                  </a:lnTo>
                  <a:lnTo>
                    <a:pt x="117583" y="225056"/>
                  </a:lnTo>
                  <a:lnTo>
                    <a:pt x="123374" y="234998"/>
                  </a:lnTo>
                  <a:lnTo>
                    <a:pt x="128718" y="245939"/>
                  </a:lnTo>
                  <a:lnTo>
                    <a:pt x="133613" y="257556"/>
                  </a:lnTo>
                  <a:lnTo>
                    <a:pt x="138128" y="269354"/>
                  </a:lnTo>
                  <a:lnTo>
                    <a:pt x="142344" y="281022"/>
                  </a:lnTo>
                  <a:lnTo>
                    <a:pt x="146188" y="292196"/>
                  </a:lnTo>
                  <a:lnTo>
                    <a:pt x="149806" y="303567"/>
                  </a:lnTo>
                  <a:lnTo>
                    <a:pt x="153519" y="317250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4115758" y="3305948"/>
              <a:ext cx="142143" cy="284270"/>
            </a:xfrm>
            <a:custGeom>
              <a:avLst/>
              <a:gdLst/>
              <a:ahLst/>
              <a:cxnLst/>
              <a:rect l="0" t="0" r="0" b="0"/>
              <a:pathLst>
                <a:path w="142143" h="284270">
                  <a:moveTo>
                    <a:pt x="106169" y="0"/>
                  </a:moveTo>
                  <a:lnTo>
                    <a:pt x="97368" y="2933"/>
                  </a:lnTo>
                  <a:lnTo>
                    <a:pt x="89021" y="5715"/>
                  </a:lnTo>
                  <a:lnTo>
                    <a:pt x="80327" y="8620"/>
                  </a:lnTo>
                  <a:lnTo>
                    <a:pt x="71379" y="11833"/>
                  </a:lnTo>
                  <a:lnTo>
                    <a:pt x="62532" y="15646"/>
                  </a:lnTo>
                  <a:lnTo>
                    <a:pt x="53994" y="20164"/>
                  </a:lnTo>
                  <a:lnTo>
                    <a:pt x="45805" y="25327"/>
                  </a:lnTo>
                  <a:lnTo>
                    <a:pt x="37928" y="31015"/>
                  </a:lnTo>
                  <a:lnTo>
                    <a:pt x="30302" y="37104"/>
                  </a:lnTo>
                  <a:lnTo>
                    <a:pt x="23029" y="43650"/>
                  </a:lnTo>
                  <a:lnTo>
                    <a:pt x="16364" y="50876"/>
                  </a:lnTo>
                  <a:lnTo>
                    <a:pt x="10406" y="58848"/>
                  </a:lnTo>
                  <a:lnTo>
                    <a:pt x="5422" y="67489"/>
                  </a:lnTo>
                  <a:lnTo>
                    <a:pt x="1904" y="76668"/>
                  </a:lnTo>
                  <a:lnTo>
                    <a:pt x="0" y="86232"/>
                  </a:lnTo>
                  <a:lnTo>
                    <a:pt x="27" y="95417"/>
                  </a:lnTo>
                  <a:lnTo>
                    <a:pt x="2623" y="102907"/>
                  </a:lnTo>
                  <a:lnTo>
                    <a:pt x="7891" y="108124"/>
                  </a:lnTo>
                  <a:lnTo>
                    <a:pt x="15496" y="111318"/>
                  </a:lnTo>
                  <a:lnTo>
                    <a:pt x="24951" y="113171"/>
                  </a:lnTo>
                  <a:lnTo>
                    <a:pt x="35784" y="114241"/>
                  </a:lnTo>
                  <a:lnTo>
                    <a:pt x="47443" y="115033"/>
                  </a:lnTo>
                  <a:lnTo>
                    <a:pt x="59327" y="116047"/>
                  </a:lnTo>
                  <a:lnTo>
                    <a:pt x="71085" y="117529"/>
                  </a:lnTo>
                  <a:lnTo>
                    <a:pt x="82435" y="119836"/>
                  </a:lnTo>
                  <a:lnTo>
                    <a:pt x="93064" y="123513"/>
                  </a:lnTo>
                  <a:lnTo>
                    <a:pt x="102877" y="128729"/>
                  </a:lnTo>
                  <a:lnTo>
                    <a:pt x="111789" y="135333"/>
                  </a:lnTo>
                  <a:lnTo>
                    <a:pt x="119638" y="143053"/>
                  </a:lnTo>
                  <a:lnTo>
                    <a:pt x="126435" y="151618"/>
                  </a:lnTo>
                  <a:lnTo>
                    <a:pt x="132171" y="160960"/>
                  </a:lnTo>
                  <a:lnTo>
                    <a:pt x="136734" y="171207"/>
                  </a:lnTo>
                  <a:lnTo>
                    <a:pt x="140162" y="182349"/>
                  </a:lnTo>
                  <a:lnTo>
                    <a:pt x="142142" y="193931"/>
                  </a:lnTo>
                  <a:lnTo>
                    <a:pt x="141966" y="205173"/>
                  </a:lnTo>
                  <a:lnTo>
                    <a:pt x="139432" y="215654"/>
                  </a:lnTo>
                  <a:lnTo>
                    <a:pt x="134628" y="225147"/>
                  </a:lnTo>
                  <a:lnTo>
                    <a:pt x="127666" y="233453"/>
                  </a:lnTo>
                  <a:lnTo>
                    <a:pt x="118840" y="240592"/>
                  </a:lnTo>
                  <a:lnTo>
                    <a:pt x="108695" y="246744"/>
                  </a:lnTo>
                  <a:lnTo>
                    <a:pt x="97910" y="252125"/>
                  </a:lnTo>
                  <a:lnTo>
                    <a:pt x="86929" y="256937"/>
                  </a:lnTo>
                  <a:lnTo>
                    <a:pt x="76022" y="261385"/>
                  </a:lnTo>
                  <a:lnTo>
                    <a:pt x="64117" y="266220"/>
                  </a:lnTo>
                  <a:lnTo>
                    <a:pt x="47936" y="272990"/>
                  </a:lnTo>
                  <a:lnTo>
                    <a:pt x="2194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948686" y="98721"/>
            <a:ext cx="1221361" cy="358348"/>
            <a:chOff x="7948686" y="98721"/>
            <a:chExt cx="1221361" cy="358348"/>
          </a:xfrm>
        </p:grpSpPr>
        <p:sp>
          <p:nvSpPr>
            <p:cNvPr id="2" name="Freeform 1"/>
            <p:cNvSpPr/>
            <p:nvPr/>
          </p:nvSpPr>
          <p:spPr>
            <a:xfrm>
              <a:off x="7948686" y="103256"/>
              <a:ext cx="189515" cy="353813"/>
            </a:xfrm>
            <a:custGeom>
              <a:avLst/>
              <a:gdLst/>
              <a:ahLst/>
              <a:cxnLst/>
              <a:rect l="0" t="0" r="0" b="0"/>
              <a:pathLst>
                <a:path w="189515" h="353813">
                  <a:moveTo>
                    <a:pt x="0" y="343283"/>
                  </a:moveTo>
                  <a:lnTo>
                    <a:pt x="2934" y="334415"/>
                  </a:lnTo>
                  <a:lnTo>
                    <a:pt x="5716" y="325428"/>
                  </a:lnTo>
                  <a:lnTo>
                    <a:pt x="8612" y="315428"/>
                  </a:lnTo>
                  <a:lnTo>
                    <a:pt x="11480" y="304275"/>
                  </a:lnTo>
                  <a:lnTo>
                    <a:pt x="13996" y="291815"/>
                  </a:lnTo>
                  <a:lnTo>
                    <a:pt x="16011" y="278112"/>
                  </a:lnTo>
                  <a:lnTo>
                    <a:pt x="17696" y="263695"/>
                  </a:lnTo>
                  <a:lnTo>
                    <a:pt x="19440" y="249414"/>
                  </a:lnTo>
                  <a:lnTo>
                    <a:pt x="21466" y="235734"/>
                  </a:lnTo>
                  <a:lnTo>
                    <a:pt x="23828" y="222433"/>
                  </a:lnTo>
                  <a:lnTo>
                    <a:pt x="26492" y="208823"/>
                  </a:lnTo>
                  <a:lnTo>
                    <a:pt x="29394" y="194519"/>
                  </a:lnTo>
                  <a:lnTo>
                    <a:pt x="32309" y="179623"/>
                  </a:lnTo>
                  <a:lnTo>
                    <a:pt x="34880" y="164536"/>
                  </a:lnTo>
                  <a:lnTo>
                    <a:pt x="36942" y="149530"/>
                  </a:lnTo>
                  <a:lnTo>
                    <a:pt x="38663" y="134707"/>
                  </a:lnTo>
                  <a:lnTo>
                    <a:pt x="40434" y="120074"/>
                  </a:lnTo>
                  <a:lnTo>
                    <a:pt x="42479" y="105609"/>
                  </a:lnTo>
                  <a:lnTo>
                    <a:pt x="44855" y="91438"/>
                  </a:lnTo>
                  <a:lnTo>
                    <a:pt x="47529" y="77837"/>
                  </a:lnTo>
                  <a:lnTo>
                    <a:pt x="50442" y="64902"/>
                  </a:lnTo>
                  <a:lnTo>
                    <a:pt x="53534" y="52417"/>
                  </a:lnTo>
                  <a:lnTo>
                    <a:pt x="56756" y="39960"/>
                  </a:lnTo>
                  <a:lnTo>
                    <a:pt x="60073" y="27307"/>
                  </a:lnTo>
                  <a:lnTo>
                    <a:pt x="63645" y="15372"/>
                  </a:lnTo>
                  <a:lnTo>
                    <a:pt x="68551" y="6164"/>
                  </a:lnTo>
                  <a:lnTo>
                    <a:pt x="74982" y="980"/>
                  </a:lnTo>
                  <a:lnTo>
                    <a:pt x="81239" y="0"/>
                  </a:lnTo>
                  <a:lnTo>
                    <a:pt x="86812" y="2455"/>
                  </a:lnTo>
                  <a:lnTo>
                    <a:pt x="91935" y="7597"/>
                  </a:lnTo>
                  <a:lnTo>
                    <a:pt x="97077" y="14988"/>
                  </a:lnTo>
                  <a:lnTo>
                    <a:pt x="102500" y="24204"/>
                  </a:lnTo>
                  <a:lnTo>
                    <a:pt x="108109" y="34659"/>
                  </a:lnTo>
                  <a:lnTo>
                    <a:pt x="113566" y="45677"/>
                  </a:lnTo>
                  <a:lnTo>
                    <a:pt x="118680" y="56840"/>
                  </a:lnTo>
                  <a:lnTo>
                    <a:pt x="123416" y="68286"/>
                  </a:lnTo>
                  <a:lnTo>
                    <a:pt x="127823" y="80572"/>
                  </a:lnTo>
                  <a:lnTo>
                    <a:pt x="131970" y="93952"/>
                  </a:lnTo>
                  <a:lnTo>
                    <a:pt x="135925" y="108381"/>
                  </a:lnTo>
                  <a:lnTo>
                    <a:pt x="139740" y="123679"/>
                  </a:lnTo>
                  <a:lnTo>
                    <a:pt x="143458" y="139641"/>
                  </a:lnTo>
                  <a:lnTo>
                    <a:pt x="147109" y="156090"/>
                  </a:lnTo>
                  <a:lnTo>
                    <a:pt x="150714" y="172885"/>
                  </a:lnTo>
                  <a:lnTo>
                    <a:pt x="154288" y="189915"/>
                  </a:lnTo>
                  <a:lnTo>
                    <a:pt x="157840" y="206943"/>
                  </a:lnTo>
                  <a:lnTo>
                    <a:pt x="161379" y="223609"/>
                  </a:lnTo>
                  <a:lnTo>
                    <a:pt x="164908" y="239746"/>
                  </a:lnTo>
                  <a:lnTo>
                    <a:pt x="168430" y="255363"/>
                  </a:lnTo>
                  <a:lnTo>
                    <a:pt x="171948" y="270544"/>
                  </a:lnTo>
                  <a:lnTo>
                    <a:pt x="175459" y="285374"/>
                  </a:lnTo>
                  <a:lnTo>
                    <a:pt x="178812" y="299532"/>
                  </a:lnTo>
                  <a:lnTo>
                    <a:pt x="182040" y="313779"/>
                  </a:lnTo>
                  <a:lnTo>
                    <a:pt x="185427" y="330486"/>
                  </a:lnTo>
                  <a:lnTo>
                    <a:pt x="189514" y="353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48686" y="32019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5732" y="10462"/>
                  </a:lnTo>
                  <a:lnTo>
                    <a:pt x="125243" y="9822"/>
                  </a:lnTo>
                  <a:lnTo>
                    <a:pt x="114936" y="8530"/>
                  </a:lnTo>
                  <a:lnTo>
                    <a:pt x="104462" y="6843"/>
                  </a:lnTo>
                  <a:lnTo>
                    <a:pt x="93470" y="5175"/>
                  </a:lnTo>
                  <a:lnTo>
                    <a:pt x="81833" y="3761"/>
                  </a:lnTo>
                  <a:lnTo>
                    <a:pt x="69619" y="2661"/>
                  </a:lnTo>
                  <a:lnTo>
                    <a:pt x="55495" y="1730"/>
                  </a:lnTo>
                  <a:lnTo>
                    <a:pt x="34863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75103" y="98721"/>
              <a:ext cx="152610" cy="334481"/>
            </a:xfrm>
            <a:custGeom>
              <a:avLst/>
              <a:gdLst/>
              <a:ahLst/>
              <a:cxnLst/>
              <a:rect l="0" t="0" r="0" b="0"/>
              <a:pathLst>
                <a:path w="152610" h="334481">
                  <a:moveTo>
                    <a:pt x="78910" y="232005"/>
                  </a:moveTo>
                  <a:lnTo>
                    <a:pt x="72975" y="226204"/>
                  </a:lnTo>
                  <a:lnTo>
                    <a:pt x="66771" y="221280"/>
                  </a:lnTo>
                  <a:lnTo>
                    <a:pt x="59680" y="216791"/>
                  </a:lnTo>
                  <a:lnTo>
                    <a:pt x="51913" y="213089"/>
                  </a:lnTo>
                  <a:lnTo>
                    <a:pt x="43915" y="211020"/>
                  </a:lnTo>
                  <a:lnTo>
                    <a:pt x="35978" y="210923"/>
                  </a:lnTo>
                  <a:lnTo>
                    <a:pt x="28376" y="212820"/>
                  </a:lnTo>
                  <a:lnTo>
                    <a:pt x="21431" y="216683"/>
                  </a:lnTo>
                  <a:lnTo>
                    <a:pt x="15252" y="222286"/>
                  </a:lnTo>
                  <a:lnTo>
                    <a:pt x="9936" y="229454"/>
                  </a:lnTo>
                  <a:lnTo>
                    <a:pt x="5655" y="238151"/>
                  </a:lnTo>
                  <a:lnTo>
                    <a:pt x="2413" y="248215"/>
                  </a:lnTo>
                  <a:lnTo>
                    <a:pt x="386" y="259223"/>
                  </a:lnTo>
                  <a:lnTo>
                    <a:pt x="0" y="270603"/>
                  </a:lnTo>
                  <a:lnTo>
                    <a:pt x="1334" y="281991"/>
                  </a:lnTo>
                  <a:lnTo>
                    <a:pt x="4179" y="293077"/>
                  </a:lnTo>
                  <a:lnTo>
                    <a:pt x="8221" y="303521"/>
                  </a:lnTo>
                  <a:lnTo>
                    <a:pt x="13164" y="313198"/>
                  </a:lnTo>
                  <a:lnTo>
                    <a:pt x="18922" y="321678"/>
                  </a:lnTo>
                  <a:lnTo>
                    <a:pt x="25611" y="328171"/>
                  </a:lnTo>
                  <a:lnTo>
                    <a:pt x="33213" y="332422"/>
                  </a:lnTo>
                  <a:lnTo>
                    <a:pt x="41437" y="334480"/>
                  </a:lnTo>
                  <a:lnTo>
                    <a:pt x="49802" y="334432"/>
                  </a:lnTo>
                  <a:lnTo>
                    <a:pt x="58016" y="332545"/>
                  </a:lnTo>
                  <a:lnTo>
                    <a:pt x="65819" y="329027"/>
                  </a:lnTo>
                  <a:lnTo>
                    <a:pt x="72908" y="323933"/>
                  </a:lnTo>
                  <a:lnTo>
                    <a:pt x="79191" y="317434"/>
                  </a:lnTo>
                  <a:lnTo>
                    <a:pt x="84749" y="309632"/>
                  </a:lnTo>
                  <a:lnTo>
                    <a:pt x="89724" y="300493"/>
                  </a:lnTo>
                  <a:lnTo>
                    <a:pt x="94255" y="290118"/>
                  </a:lnTo>
                  <a:lnTo>
                    <a:pt x="98300" y="278557"/>
                  </a:lnTo>
                  <a:lnTo>
                    <a:pt x="101646" y="265741"/>
                  </a:lnTo>
                  <a:lnTo>
                    <a:pt x="104235" y="251748"/>
                  </a:lnTo>
                  <a:lnTo>
                    <a:pt x="106314" y="236775"/>
                  </a:lnTo>
                  <a:lnTo>
                    <a:pt x="108326" y="221046"/>
                  </a:lnTo>
                  <a:lnTo>
                    <a:pt x="110528" y="204762"/>
                  </a:lnTo>
                  <a:lnTo>
                    <a:pt x="112839" y="188082"/>
                  </a:lnTo>
                  <a:lnTo>
                    <a:pt x="114938" y="171126"/>
                  </a:lnTo>
                  <a:lnTo>
                    <a:pt x="116642" y="153983"/>
                  </a:lnTo>
                  <a:lnTo>
                    <a:pt x="117768" y="136878"/>
                  </a:lnTo>
                  <a:lnTo>
                    <a:pt x="118067" y="120160"/>
                  </a:lnTo>
                  <a:lnTo>
                    <a:pt x="117484" y="103987"/>
                  </a:lnTo>
                  <a:lnTo>
                    <a:pt x="116126" y="88347"/>
                  </a:lnTo>
                  <a:lnTo>
                    <a:pt x="114151" y="73150"/>
                  </a:lnTo>
                  <a:lnTo>
                    <a:pt x="111714" y="58300"/>
                  </a:lnTo>
                  <a:lnTo>
                    <a:pt x="108944" y="43867"/>
                  </a:lnTo>
                  <a:lnTo>
                    <a:pt x="105940" y="30089"/>
                  </a:lnTo>
                  <a:lnTo>
                    <a:pt x="102760" y="17082"/>
                  </a:lnTo>
                  <a:lnTo>
                    <a:pt x="98993" y="6285"/>
                  </a:lnTo>
                  <a:lnTo>
                    <a:pt x="94567" y="326"/>
                  </a:lnTo>
                  <a:lnTo>
                    <a:pt x="90478" y="0"/>
                  </a:lnTo>
                  <a:lnTo>
                    <a:pt x="87177" y="4600"/>
                  </a:lnTo>
                  <a:lnTo>
                    <a:pt x="84695" y="13021"/>
                  </a:lnTo>
                  <a:lnTo>
                    <a:pt x="82901" y="24245"/>
                  </a:lnTo>
                  <a:lnTo>
                    <a:pt x="81637" y="37459"/>
                  </a:lnTo>
                  <a:lnTo>
                    <a:pt x="80765" y="52061"/>
                  </a:lnTo>
                  <a:lnTo>
                    <a:pt x="80338" y="67616"/>
                  </a:lnTo>
                  <a:lnTo>
                    <a:pt x="80576" y="83821"/>
                  </a:lnTo>
                  <a:lnTo>
                    <a:pt x="81553" y="100462"/>
                  </a:lnTo>
                  <a:lnTo>
                    <a:pt x="83192" y="117233"/>
                  </a:lnTo>
                  <a:lnTo>
                    <a:pt x="85364" y="133727"/>
                  </a:lnTo>
                  <a:lnTo>
                    <a:pt x="87936" y="149751"/>
                  </a:lnTo>
                  <a:lnTo>
                    <a:pt x="90797" y="165292"/>
                  </a:lnTo>
                  <a:lnTo>
                    <a:pt x="93865" y="180422"/>
                  </a:lnTo>
                  <a:lnTo>
                    <a:pt x="97074" y="195229"/>
                  </a:lnTo>
                  <a:lnTo>
                    <a:pt x="100381" y="209631"/>
                  </a:lnTo>
                  <a:lnTo>
                    <a:pt x="103753" y="223390"/>
                  </a:lnTo>
                  <a:lnTo>
                    <a:pt x="107175" y="236426"/>
                  </a:lnTo>
                  <a:lnTo>
                    <a:pt x="110796" y="248809"/>
                  </a:lnTo>
                  <a:lnTo>
                    <a:pt x="114913" y="260665"/>
                  </a:lnTo>
                  <a:lnTo>
                    <a:pt x="119644" y="272116"/>
                  </a:lnTo>
                  <a:lnTo>
                    <a:pt x="124837" y="283008"/>
                  </a:lnTo>
                  <a:lnTo>
                    <a:pt x="130776" y="294095"/>
                  </a:lnTo>
                  <a:lnTo>
                    <a:pt x="139101" y="307470"/>
                  </a:lnTo>
                  <a:lnTo>
                    <a:pt x="152609" y="326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57102" y="105709"/>
              <a:ext cx="160124" cy="309246"/>
            </a:xfrm>
            <a:custGeom>
              <a:avLst/>
              <a:gdLst/>
              <a:ahLst/>
              <a:cxnLst/>
              <a:rect l="0" t="0" r="0" b="0"/>
              <a:pathLst>
                <a:path w="160124" h="309246">
                  <a:moveTo>
                    <a:pt x="86424" y="203960"/>
                  </a:moveTo>
                  <a:lnTo>
                    <a:pt x="80489" y="198293"/>
                  </a:lnTo>
                  <a:lnTo>
                    <a:pt x="74284" y="194650"/>
                  </a:lnTo>
                  <a:lnTo>
                    <a:pt x="67193" y="192745"/>
                  </a:lnTo>
                  <a:lnTo>
                    <a:pt x="59426" y="192416"/>
                  </a:lnTo>
                  <a:lnTo>
                    <a:pt x="51428" y="193684"/>
                  </a:lnTo>
                  <a:lnTo>
                    <a:pt x="43492" y="196413"/>
                  </a:lnTo>
                  <a:lnTo>
                    <a:pt x="35890" y="200506"/>
                  </a:lnTo>
                  <a:lnTo>
                    <a:pt x="28945" y="205990"/>
                  </a:lnTo>
                  <a:lnTo>
                    <a:pt x="22760" y="212748"/>
                  </a:lnTo>
                  <a:lnTo>
                    <a:pt x="17271" y="220554"/>
                  </a:lnTo>
                  <a:lnTo>
                    <a:pt x="12343" y="229163"/>
                  </a:lnTo>
                  <a:lnTo>
                    <a:pt x="7847" y="238360"/>
                  </a:lnTo>
                  <a:lnTo>
                    <a:pt x="3996" y="247975"/>
                  </a:lnTo>
                  <a:lnTo>
                    <a:pt x="1313" y="257882"/>
                  </a:lnTo>
                  <a:lnTo>
                    <a:pt x="0" y="267981"/>
                  </a:lnTo>
                  <a:lnTo>
                    <a:pt x="271" y="277880"/>
                  </a:lnTo>
                  <a:lnTo>
                    <a:pt x="2506" y="286922"/>
                  </a:lnTo>
                  <a:lnTo>
                    <a:pt x="6727" y="294802"/>
                  </a:lnTo>
                  <a:lnTo>
                    <a:pt x="12984" y="301076"/>
                  </a:lnTo>
                  <a:lnTo>
                    <a:pt x="21530" y="305009"/>
                  </a:lnTo>
                  <a:lnTo>
                    <a:pt x="32260" y="306423"/>
                  </a:lnTo>
                  <a:lnTo>
                    <a:pt x="44173" y="305440"/>
                  </a:lnTo>
                  <a:lnTo>
                    <a:pt x="55627" y="302205"/>
                  </a:lnTo>
                  <a:lnTo>
                    <a:pt x="65728" y="297028"/>
                  </a:lnTo>
                  <a:lnTo>
                    <a:pt x="74300" y="290149"/>
                  </a:lnTo>
                  <a:lnTo>
                    <a:pt x="81521" y="281646"/>
                  </a:lnTo>
                  <a:lnTo>
                    <a:pt x="87672" y="271714"/>
                  </a:lnTo>
                  <a:lnTo>
                    <a:pt x="93025" y="260793"/>
                  </a:lnTo>
                  <a:lnTo>
                    <a:pt x="97803" y="249472"/>
                  </a:lnTo>
                  <a:lnTo>
                    <a:pt x="102170" y="238114"/>
                  </a:lnTo>
                  <a:lnTo>
                    <a:pt x="105922" y="226709"/>
                  </a:lnTo>
                  <a:lnTo>
                    <a:pt x="108532" y="214985"/>
                  </a:lnTo>
                  <a:lnTo>
                    <a:pt x="109811" y="202796"/>
                  </a:lnTo>
                  <a:lnTo>
                    <a:pt x="110194" y="189981"/>
                  </a:lnTo>
                  <a:lnTo>
                    <a:pt x="110526" y="176306"/>
                  </a:lnTo>
                  <a:lnTo>
                    <a:pt x="111306" y="161734"/>
                  </a:lnTo>
                  <a:lnTo>
                    <a:pt x="112511" y="146540"/>
                  </a:lnTo>
                  <a:lnTo>
                    <a:pt x="113791" y="131194"/>
                  </a:lnTo>
                  <a:lnTo>
                    <a:pt x="114911" y="115985"/>
                  </a:lnTo>
                  <a:lnTo>
                    <a:pt x="115628" y="101012"/>
                  </a:lnTo>
                  <a:lnTo>
                    <a:pt x="115644" y="86272"/>
                  </a:lnTo>
                  <a:lnTo>
                    <a:pt x="114874" y="71727"/>
                  </a:lnTo>
                  <a:lnTo>
                    <a:pt x="113557" y="57331"/>
                  </a:lnTo>
                  <a:lnTo>
                    <a:pt x="112143" y="43046"/>
                  </a:lnTo>
                  <a:lnTo>
                    <a:pt x="110891" y="28865"/>
                  </a:lnTo>
                  <a:lnTo>
                    <a:pt x="109540" y="15752"/>
                  </a:lnTo>
                  <a:lnTo>
                    <a:pt x="106790" y="5655"/>
                  </a:lnTo>
                  <a:lnTo>
                    <a:pt x="102414" y="139"/>
                  </a:lnTo>
                  <a:lnTo>
                    <a:pt x="98167" y="0"/>
                  </a:lnTo>
                  <a:lnTo>
                    <a:pt x="94758" y="4665"/>
                  </a:lnTo>
                  <a:lnTo>
                    <a:pt x="92221" y="13103"/>
                  </a:lnTo>
                  <a:lnTo>
                    <a:pt x="90407" y="24323"/>
                  </a:lnTo>
                  <a:lnTo>
                    <a:pt x="89136" y="37524"/>
                  </a:lnTo>
                  <a:lnTo>
                    <a:pt x="88260" y="51943"/>
                  </a:lnTo>
                  <a:lnTo>
                    <a:pt x="87662" y="66842"/>
                  </a:lnTo>
                  <a:lnTo>
                    <a:pt x="87260" y="81792"/>
                  </a:lnTo>
                  <a:lnTo>
                    <a:pt x="87159" y="96781"/>
                  </a:lnTo>
                  <a:lnTo>
                    <a:pt x="87623" y="112073"/>
                  </a:lnTo>
                  <a:lnTo>
                    <a:pt x="88753" y="127806"/>
                  </a:lnTo>
                  <a:lnTo>
                    <a:pt x="90495" y="143816"/>
                  </a:lnTo>
                  <a:lnTo>
                    <a:pt x="92736" y="159725"/>
                  </a:lnTo>
                  <a:lnTo>
                    <a:pt x="95355" y="175320"/>
                  </a:lnTo>
                  <a:lnTo>
                    <a:pt x="98249" y="190556"/>
                  </a:lnTo>
                  <a:lnTo>
                    <a:pt x="101337" y="205473"/>
                  </a:lnTo>
                  <a:lnTo>
                    <a:pt x="104565" y="220129"/>
                  </a:lnTo>
                  <a:lnTo>
                    <a:pt x="108053" y="234258"/>
                  </a:lnTo>
                  <a:lnTo>
                    <a:pt x="112080" y="247301"/>
                  </a:lnTo>
                  <a:lnTo>
                    <a:pt x="116755" y="259034"/>
                  </a:lnTo>
                  <a:lnTo>
                    <a:pt x="122110" y="269448"/>
                  </a:lnTo>
                  <a:lnTo>
                    <a:pt x="128919" y="279705"/>
                  </a:lnTo>
                  <a:lnTo>
                    <a:pt x="140018" y="291822"/>
                  </a:lnTo>
                  <a:lnTo>
                    <a:pt x="160123" y="309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45633" y="234691"/>
              <a:ext cx="97935" cy="153164"/>
            </a:xfrm>
            <a:custGeom>
              <a:avLst/>
              <a:gdLst/>
              <a:ahLst/>
              <a:cxnLst/>
              <a:rect l="0" t="0" r="0" b="0"/>
              <a:pathLst>
                <a:path w="97935" h="153164">
                  <a:moveTo>
                    <a:pt x="13706" y="74978"/>
                  </a:moveTo>
                  <a:lnTo>
                    <a:pt x="10906" y="83913"/>
                  </a:lnTo>
                  <a:lnTo>
                    <a:pt x="9405" y="93540"/>
                  </a:lnTo>
                  <a:lnTo>
                    <a:pt x="9099" y="104823"/>
                  </a:lnTo>
                  <a:lnTo>
                    <a:pt x="9778" y="117318"/>
                  </a:lnTo>
                  <a:lnTo>
                    <a:pt x="11246" y="130149"/>
                  </a:lnTo>
                  <a:lnTo>
                    <a:pt x="13298" y="142679"/>
                  </a:lnTo>
                  <a:lnTo>
                    <a:pt x="15142" y="151588"/>
                  </a:lnTo>
                  <a:lnTo>
                    <a:pt x="15752" y="153163"/>
                  </a:lnTo>
                  <a:lnTo>
                    <a:pt x="15092" y="148991"/>
                  </a:lnTo>
                  <a:lnTo>
                    <a:pt x="13486" y="141145"/>
                  </a:lnTo>
                  <a:lnTo>
                    <a:pt x="11236" y="131188"/>
                  </a:lnTo>
                  <a:lnTo>
                    <a:pt x="8558" y="120290"/>
                  </a:lnTo>
                  <a:lnTo>
                    <a:pt x="5609" y="109105"/>
                  </a:lnTo>
                  <a:lnTo>
                    <a:pt x="2809" y="97761"/>
                  </a:lnTo>
                  <a:lnTo>
                    <a:pt x="839" y="86052"/>
                  </a:lnTo>
                  <a:lnTo>
                    <a:pt x="0" y="73873"/>
                  </a:lnTo>
                  <a:lnTo>
                    <a:pt x="422" y="61568"/>
                  </a:lnTo>
                  <a:lnTo>
                    <a:pt x="2225" y="49829"/>
                  </a:lnTo>
                  <a:lnTo>
                    <a:pt x="5333" y="39009"/>
                  </a:lnTo>
                  <a:lnTo>
                    <a:pt x="9691" y="29285"/>
                  </a:lnTo>
                  <a:lnTo>
                    <a:pt x="15356" y="20825"/>
                  </a:lnTo>
                  <a:lnTo>
                    <a:pt x="22242" y="13590"/>
                  </a:lnTo>
                  <a:lnTo>
                    <a:pt x="30305" y="7715"/>
                  </a:lnTo>
                  <a:lnTo>
                    <a:pt x="39620" y="3583"/>
                  </a:lnTo>
                  <a:lnTo>
                    <a:pt x="50090" y="1242"/>
                  </a:lnTo>
                  <a:lnTo>
                    <a:pt x="60908" y="297"/>
                  </a:lnTo>
                  <a:lnTo>
                    <a:pt x="71707" y="0"/>
                  </a:lnTo>
                  <a:lnTo>
                    <a:pt x="83434" y="324"/>
                  </a:lnTo>
                  <a:lnTo>
                    <a:pt x="97934" y="1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670525" y="256789"/>
              <a:ext cx="108041" cy="169930"/>
            </a:xfrm>
            <a:custGeom>
              <a:avLst/>
              <a:gdLst/>
              <a:ahLst/>
              <a:cxnLst/>
              <a:rect l="0" t="0" r="0" b="0"/>
              <a:pathLst>
                <a:path w="108041" h="169930">
                  <a:moveTo>
                    <a:pt x="15156" y="73937"/>
                  </a:moveTo>
                  <a:lnTo>
                    <a:pt x="24024" y="76804"/>
                  </a:lnTo>
                  <a:lnTo>
                    <a:pt x="33011" y="78946"/>
                  </a:lnTo>
                  <a:lnTo>
                    <a:pt x="42998" y="80540"/>
                  </a:lnTo>
                  <a:lnTo>
                    <a:pt x="53633" y="81375"/>
                  </a:lnTo>
                  <a:lnTo>
                    <a:pt x="64147" y="80926"/>
                  </a:lnTo>
                  <a:lnTo>
                    <a:pt x="74094" y="79013"/>
                  </a:lnTo>
                  <a:lnTo>
                    <a:pt x="83208" y="75603"/>
                  </a:lnTo>
                  <a:lnTo>
                    <a:pt x="91248" y="70646"/>
                  </a:lnTo>
                  <a:lnTo>
                    <a:pt x="98191" y="64274"/>
                  </a:lnTo>
                  <a:lnTo>
                    <a:pt x="103698" y="56743"/>
                  </a:lnTo>
                  <a:lnTo>
                    <a:pt x="107050" y="48326"/>
                  </a:lnTo>
                  <a:lnTo>
                    <a:pt x="108040" y="39270"/>
                  </a:lnTo>
                  <a:lnTo>
                    <a:pt x="106758" y="30090"/>
                  </a:lnTo>
                  <a:lnTo>
                    <a:pt x="103314" y="21541"/>
                  </a:lnTo>
                  <a:lnTo>
                    <a:pt x="97999" y="13990"/>
                  </a:lnTo>
                  <a:lnTo>
                    <a:pt x="91195" y="7769"/>
                  </a:lnTo>
                  <a:lnTo>
                    <a:pt x="83274" y="3340"/>
                  </a:lnTo>
                  <a:lnTo>
                    <a:pt x="74550" y="774"/>
                  </a:lnTo>
                  <a:lnTo>
                    <a:pt x="65425" y="0"/>
                  </a:lnTo>
                  <a:lnTo>
                    <a:pt x="56381" y="985"/>
                  </a:lnTo>
                  <a:lnTo>
                    <a:pt x="47670" y="3541"/>
                  </a:lnTo>
                  <a:lnTo>
                    <a:pt x="39347" y="7695"/>
                  </a:lnTo>
                  <a:lnTo>
                    <a:pt x="31370" y="13755"/>
                  </a:lnTo>
                  <a:lnTo>
                    <a:pt x="23679" y="21720"/>
                  </a:lnTo>
                  <a:lnTo>
                    <a:pt x="16528" y="31322"/>
                  </a:lnTo>
                  <a:lnTo>
                    <a:pt x="10477" y="42208"/>
                  </a:lnTo>
                  <a:lnTo>
                    <a:pt x="5745" y="54048"/>
                  </a:lnTo>
                  <a:lnTo>
                    <a:pt x="2398" y="66573"/>
                  </a:lnTo>
                  <a:lnTo>
                    <a:pt x="518" y="79579"/>
                  </a:lnTo>
                  <a:lnTo>
                    <a:pt x="0" y="92908"/>
                  </a:lnTo>
                  <a:lnTo>
                    <a:pt x="769" y="106128"/>
                  </a:lnTo>
                  <a:lnTo>
                    <a:pt x="2873" y="118552"/>
                  </a:lnTo>
                  <a:lnTo>
                    <a:pt x="6215" y="129866"/>
                  </a:lnTo>
                  <a:lnTo>
                    <a:pt x="10745" y="139937"/>
                  </a:lnTo>
                  <a:lnTo>
                    <a:pt x="16534" y="148639"/>
                  </a:lnTo>
                  <a:lnTo>
                    <a:pt x="23504" y="156038"/>
                  </a:lnTo>
                  <a:lnTo>
                    <a:pt x="31453" y="162026"/>
                  </a:lnTo>
                  <a:lnTo>
                    <a:pt x="40160" y="166233"/>
                  </a:lnTo>
                  <a:lnTo>
                    <a:pt x="49409" y="168626"/>
                  </a:lnTo>
                  <a:lnTo>
                    <a:pt x="58584" y="169605"/>
                  </a:lnTo>
                  <a:lnTo>
                    <a:pt x="67571" y="169929"/>
                  </a:lnTo>
                  <a:lnTo>
                    <a:pt x="77155" y="169627"/>
                  </a:lnTo>
                  <a:lnTo>
                    <a:pt x="88855" y="168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846753" y="220838"/>
              <a:ext cx="123534" cy="198390"/>
            </a:xfrm>
            <a:custGeom>
              <a:avLst/>
              <a:gdLst/>
              <a:ahLst/>
              <a:cxnLst/>
              <a:rect l="0" t="0" r="0" b="0"/>
              <a:pathLst>
                <a:path w="123534" h="198390">
                  <a:moveTo>
                    <a:pt x="102141" y="4603"/>
                  </a:moveTo>
                  <a:lnTo>
                    <a:pt x="93273" y="1803"/>
                  </a:lnTo>
                  <a:lnTo>
                    <a:pt x="84286" y="301"/>
                  </a:lnTo>
                  <a:lnTo>
                    <a:pt x="74295" y="0"/>
                  </a:lnTo>
                  <a:lnTo>
                    <a:pt x="63487" y="852"/>
                  </a:lnTo>
                  <a:lnTo>
                    <a:pt x="52324" y="2968"/>
                  </a:lnTo>
                  <a:lnTo>
                    <a:pt x="41127" y="6294"/>
                  </a:lnTo>
                  <a:lnTo>
                    <a:pt x="30361" y="10802"/>
                  </a:lnTo>
                  <a:lnTo>
                    <a:pt x="20673" y="16570"/>
                  </a:lnTo>
                  <a:lnTo>
                    <a:pt x="12327" y="23517"/>
                  </a:lnTo>
                  <a:lnTo>
                    <a:pt x="5727" y="31281"/>
                  </a:lnTo>
                  <a:lnTo>
                    <a:pt x="1568" y="39330"/>
                  </a:lnTo>
                  <a:lnTo>
                    <a:pt x="0" y="47328"/>
                  </a:lnTo>
                  <a:lnTo>
                    <a:pt x="878" y="54985"/>
                  </a:lnTo>
                  <a:lnTo>
                    <a:pt x="4042" y="61973"/>
                  </a:lnTo>
                  <a:lnTo>
                    <a:pt x="9166" y="68181"/>
                  </a:lnTo>
                  <a:lnTo>
                    <a:pt x="15839" y="73348"/>
                  </a:lnTo>
                  <a:lnTo>
                    <a:pt x="23673" y="76997"/>
                  </a:lnTo>
                  <a:lnTo>
                    <a:pt x="32336" y="79020"/>
                  </a:lnTo>
                  <a:lnTo>
                    <a:pt x="41423" y="80092"/>
                  </a:lnTo>
                  <a:lnTo>
                    <a:pt x="50440" y="81429"/>
                  </a:lnTo>
                  <a:lnTo>
                    <a:pt x="59139" y="83709"/>
                  </a:lnTo>
                  <a:lnTo>
                    <a:pt x="67622" y="87077"/>
                  </a:lnTo>
                  <a:lnTo>
                    <a:pt x="76240" y="91414"/>
                  </a:lnTo>
                  <a:lnTo>
                    <a:pt x="85180" y="96527"/>
                  </a:lnTo>
                  <a:lnTo>
                    <a:pt x="94152" y="102384"/>
                  </a:lnTo>
                  <a:lnTo>
                    <a:pt x="102497" y="109131"/>
                  </a:lnTo>
                  <a:lnTo>
                    <a:pt x="109880" y="116775"/>
                  </a:lnTo>
                  <a:lnTo>
                    <a:pt x="115971" y="125194"/>
                  </a:lnTo>
                  <a:lnTo>
                    <a:pt x="120307" y="134222"/>
                  </a:lnTo>
                  <a:lnTo>
                    <a:pt x="122806" y="143699"/>
                  </a:lnTo>
                  <a:lnTo>
                    <a:pt x="123533" y="153334"/>
                  </a:lnTo>
                  <a:lnTo>
                    <a:pt x="122517" y="162722"/>
                  </a:lnTo>
                  <a:lnTo>
                    <a:pt x="119939" y="171654"/>
                  </a:lnTo>
                  <a:lnTo>
                    <a:pt x="115771" y="179786"/>
                  </a:lnTo>
                  <a:lnTo>
                    <a:pt x="109700" y="186570"/>
                  </a:lnTo>
                  <a:lnTo>
                    <a:pt x="101728" y="191830"/>
                  </a:lnTo>
                  <a:lnTo>
                    <a:pt x="92122" y="195548"/>
                  </a:lnTo>
                  <a:lnTo>
                    <a:pt x="81233" y="197685"/>
                  </a:lnTo>
                  <a:lnTo>
                    <a:pt x="69409" y="198389"/>
                  </a:lnTo>
                  <a:lnTo>
                    <a:pt x="57528" y="198078"/>
                  </a:lnTo>
                  <a:lnTo>
                    <a:pt x="45826" y="197322"/>
                  </a:lnTo>
                  <a:lnTo>
                    <a:pt x="33282" y="196057"/>
                  </a:lnTo>
                  <a:lnTo>
                    <a:pt x="17912" y="194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035718" y="221847"/>
              <a:ext cx="134329" cy="214165"/>
            </a:xfrm>
            <a:custGeom>
              <a:avLst/>
              <a:gdLst/>
              <a:ahLst/>
              <a:cxnLst/>
              <a:rect l="0" t="0" r="0" b="0"/>
              <a:pathLst>
                <a:path w="134329" h="214165">
                  <a:moveTo>
                    <a:pt x="92160" y="3594"/>
                  </a:moveTo>
                  <a:lnTo>
                    <a:pt x="83426" y="861"/>
                  </a:lnTo>
                  <a:lnTo>
                    <a:pt x="75719" y="0"/>
                  </a:lnTo>
                  <a:lnTo>
                    <a:pt x="68313" y="985"/>
                  </a:lnTo>
                  <a:lnTo>
                    <a:pt x="60879" y="3351"/>
                  </a:lnTo>
                  <a:lnTo>
                    <a:pt x="53052" y="6487"/>
                  </a:lnTo>
                  <a:lnTo>
                    <a:pt x="44677" y="9974"/>
                  </a:lnTo>
                  <a:lnTo>
                    <a:pt x="35935" y="13754"/>
                  </a:lnTo>
                  <a:lnTo>
                    <a:pt x="27219" y="18036"/>
                  </a:lnTo>
                  <a:lnTo>
                    <a:pt x="18778" y="22915"/>
                  </a:lnTo>
                  <a:lnTo>
                    <a:pt x="11164" y="28512"/>
                  </a:lnTo>
                  <a:lnTo>
                    <a:pt x="5269" y="35033"/>
                  </a:lnTo>
                  <a:lnTo>
                    <a:pt x="1435" y="42486"/>
                  </a:lnTo>
                  <a:lnTo>
                    <a:pt x="0" y="50255"/>
                  </a:lnTo>
                  <a:lnTo>
                    <a:pt x="1531" y="57244"/>
                  </a:lnTo>
                  <a:lnTo>
                    <a:pt x="6041" y="62904"/>
                  </a:lnTo>
                  <a:lnTo>
                    <a:pt x="12949" y="67362"/>
                  </a:lnTo>
                  <a:lnTo>
                    <a:pt x="21397" y="71126"/>
                  </a:lnTo>
                  <a:lnTo>
                    <a:pt x="30736" y="74590"/>
                  </a:lnTo>
                  <a:lnTo>
                    <a:pt x="40576" y="78122"/>
                  </a:lnTo>
                  <a:lnTo>
                    <a:pt x="50698" y="82121"/>
                  </a:lnTo>
                  <a:lnTo>
                    <a:pt x="60984" y="86744"/>
                  </a:lnTo>
                  <a:lnTo>
                    <a:pt x="71363" y="91801"/>
                  </a:lnTo>
                  <a:lnTo>
                    <a:pt x="81799" y="96882"/>
                  </a:lnTo>
                  <a:lnTo>
                    <a:pt x="92259" y="101748"/>
                  </a:lnTo>
                  <a:lnTo>
                    <a:pt x="102405" y="106658"/>
                  </a:lnTo>
                  <a:lnTo>
                    <a:pt x="111612" y="112246"/>
                  </a:lnTo>
                  <a:lnTo>
                    <a:pt x="119609" y="118822"/>
                  </a:lnTo>
                  <a:lnTo>
                    <a:pt x="126131" y="126375"/>
                  </a:lnTo>
                  <a:lnTo>
                    <a:pt x="130763" y="134749"/>
                  </a:lnTo>
                  <a:lnTo>
                    <a:pt x="133464" y="143751"/>
                  </a:lnTo>
                  <a:lnTo>
                    <a:pt x="134328" y="153050"/>
                  </a:lnTo>
                  <a:lnTo>
                    <a:pt x="133404" y="162206"/>
                  </a:lnTo>
                  <a:lnTo>
                    <a:pt x="130893" y="170983"/>
                  </a:lnTo>
                  <a:lnTo>
                    <a:pt x="126939" y="179179"/>
                  </a:lnTo>
                  <a:lnTo>
                    <a:pt x="121547" y="186538"/>
                  </a:lnTo>
                  <a:lnTo>
                    <a:pt x="114851" y="193001"/>
                  </a:lnTo>
                  <a:lnTo>
                    <a:pt x="107167" y="198528"/>
                  </a:lnTo>
                  <a:lnTo>
                    <a:pt x="97936" y="203542"/>
                  </a:lnTo>
                  <a:lnTo>
                    <a:pt x="84119" y="208484"/>
                  </a:lnTo>
                  <a:lnTo>
                    <a:pt x="60574" y="214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 rot="296200">
            <a:off x="7870634" y="745679"/>
            <a:ext cx="873866" cy="364076"/>
            <a:chOff x="7870634" y="745679"/>
            <a:chExt cx="873866" cy="364076"/>
          </a:xfrm>
        </p:grpSpPr>
        <p:sp>
          <p:nvSpPr>
            <p:cNvPr id="11" name="Freeform 10"/>
            <p:cNvSpPr/>
            <p:nvPr/>
          </p:nvSpPr>
          <p:spPr>
            <a:xfrm>
              <a:off x="7996976" y="80885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252684"/>
                  </a:moveTo>
                  <a:lnTo>
                    <a:pt x="18190" y="240881"/>
                  </a:lnTo>
                  <a:lnTo>
                    <a:pt x="16048" y="229112"/>
                  </a:lnTo>
                  <a:lnTo>
                    <a:pt x="14445" y="216222"/>
                  </a:lnTo>
                  <a:lnTo>
                    <a:pt x="13264" y="202374"/>
                  </a:lnTo>
                  <a:lnTo>
                    <a:pt x="12416" y="188046"/>
                  </a:lnTo>
                  <a:lnTo>
                    <a:pt x="11814" y="173576"/>
                  </a:lnTo>
                  <a:lnTo>
                    <a:pt x="11227" y="159126"/>
                  </a:lnTo>
                  <a:lnTo>
                    <a:pt x="10294" y="144751"/>
                  </a:lnTo>
                  <a:lnTo>
                    <a:pt x="8853" y="130456"/>
                  </a:lnTo>
                  <a:lnTo>
                    <a:pt x="7069" y="116232"/>
                  </a:lnTo>
                  <a:lnTo>
                    <a:pt x="5332" y="102062"/>
                  </a:lnTo>
                  <a:lnTo>
                    <a:pt x="3870" y="87936"/>
                  </a:lnTo>
                  <a:lnTo>
                    <a:pt x="2735" y="73872"/>
                  </a:lnTo>
                  <a:lnTo>
                    <a:pt x="1776" y="58218"/>
                  </a:lnTo>
                  <a:lnTo>
                    <a:pt x="913" y="362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870634" y="766736"/>
              <a:ext cx="279881" cy="343019"/>
            </a:xfrm>
            <a:custGeom>
              <a:avLst/>
              <a:gdLst/>
              <a:ahLst/>
              <a:cxnLst/>
              <a:rect l="0" t="0" r="0" b="0"/>
              <a:pathLst>
                <a:path w="279881" h="343019">
                  <a:moveTo>
                    <a:pt x="0" y="0"/>
                  </a:moveTo>
                  <a:lnTo>
                    <a:pt x="14602" y="67"/>
                  </a:lnTo>
                  <a:lnTo>
                    <a:pt x="27873" y="707"/>
                  </a:lnTo>
                  <a:lnTo>
                    <a:pt x="41074" y="2004"/>
                  </a:lnTo>
                  <a:lnTo>
                    <a:pt x="54417" y="3863"/>
                  </a:lnTo>
                  <a:lnTo>
                    <a:pt x="67925" y="6180"/>
                  </a:lnTo>
                  <a:lnTo>
                    <a:pt x="81578" y="8846"/>
                  </a:lnTo>
                  <a:lnTo>
                    <a:pt x="95344" y="11770"/>
                  </a:lnTo>
                  <a:lnTo>
                    <a:pt x="109193" y="14877"/>
                  </a:lnTo>
                  <a:lnTo>
                    <a:pt x="123098" y="18117"/>
                  </a:lnTo>
                  <a:lnTo>
                    <a:pt x="136875" y="21614"/>
                  </a:lnTo>
                  <a:lnTo>
                    <a:pt x="150205" y="25647"/>
                  </a:lnTo>
                  <a:lnTo>
                    <a:pt x="162944" y="30330"/>
                  </a:lnTo>
                  <a:lnTo>
                    <a:pt x="174957" y="35781"/>
                  </a:lnTo>
                  <a:lnTo>
                    <a:pt x="186033" y="42198"/>
                  </a:lnTo>
                  <a:lnTo>
                    <a:pt x="196149" y="49587"/>
                  </a:lnTo>
                  <a:lnTo>
                    <a:pt x="205435" y="57650"/>
                  </a:lnTo>
                  <a:lnTo>
                    <a:pt x="214067" y="65901"/>
                  </a:lnTo>
                  <a:lnTo>
                    <a:pt x="222210" y="74045"/>
                  </a:lnTo>
                  <a:lnTo>
                    <a:pt x="230005" y="82138"/>
                  </a:lnTo>
                  <a:lnTo>
                    <a:pt x="237553" y="90484"/>
                  </a:lnTo>
                  <a:lnTo>
                    <a:pt x="244926" y="99248"/>
                  </a:lnTo>
                  <a:lnTo>
                    <a:pt x="252014" y="108440"/>
                  </a:lnTo>
                  <a:lnTo>
                    <a:pt x="258547" y="117996"/>
                  </a:lnTo>
                  <a:lnTo>
                    <a:pt x="264418" y="127845"/>
                  </a:lnTo>
                  <a:lnTo>
                    <a:pt x="269511" y="138241"/>
                  </a:lnTo>
                  <a:lnTo>
                    <a:pt x="273634" y="149737"/>
                  </a:lnTo>
                  <a:lnTo>
                    <a:pt x="276772" y="162548"/>
                  </a:lnTo>
                  <a:lnTo>
                    <a:pt x="278897" y="176575"/>
                  </a:lnTo>
                  <a:lnTo>
                    <a:pt x="279880" y="191595"/>
                  </a:lnTo>
                  <a:lnTo>
                    <a:pt x="279762" y="207352"/>
                  </a:lnTo>
                  <a:lnTo>
                    <a:pt x="278547" y="223153"/>
                  </a:lnTo>
                  <a:lnTo>
                    <a:pt x="276137" y="237915"/>
                  </a:lnTo>
                  <a:lnTo>
                    <a:pt x="272591" y="251131"/>
                  </a:lnTo>
                  <a:lnTo>
                    <a:pt x="268091" y="262816"/>
                  </a:lnTo>
                  <a:lnTo>
                    <a:pt x="262855" y="273213"/>
                  </a:lnTo>
                  <a:lnTo>
                    <a:pt x="257075" y="282618"/>
                  </a:lnTo>
                  <a:lnTo>
                    <a:pt x="250908" y="291293"/>
                  </a:lnTo>
                  <a:lnTo>
                    <a:pt x="244469" y="299449"/>
                  </a:lnTo>
                  <a:lnTo>
                    <a:pt x="237838" y="307237"/>
                  </a:lnTo>
                  <a:lnTo>
                    <a:pt x="230911" y="314607"/>
                  </a:lnTo>
                  <a:lnTo>
                    <a:pt x="223421" y="321331"/>
                  </a:lnTo>
                  <a:lnTo>
                    <a:pt x="215260" y="327329"/>
                  </a:lnTo>
                  <a:lnTo>
                    <a:pt x="206149" y="332509"/>
                  </a:lnTo>
                  <a:lnTo>
                    <a:pt x="195590" y="336690"/>
                  </a:lnTo>
                  <a:lnTo>
                    <a:pt x="183449" y="339866"/>
                  </a:lnTo>
                  <a:lnTo>
                    <a:pt x="170058" y="342016"/>
                  </a:lnTo>
                  <a:lnTo>
                    <a:pt x="156006" y="343018"/>
                  </a:lnTo>
                  <a:lnTo>
                    <a:pt x="141709" y="342915"/>
                  </a:lnTo>
                  <a:lnTo>
                    <a:pt x="127536" y="341881"/>
                  </a:lnTo>
                  <a:lnTo>
                    <a:pt x="113874" y="340124"/>
                  </a:lnTo>
                  <a:lnTo>
                    <a:pt x="100878" y="337834"/>
                  </a:lnTo>
                  <a:lnTo>
                    <a:pt x="88580" y="335123"/>
                  </a:lnTo>
                  <a:lnTo>
                    <a:pt x="75571" y="331660"/>
                  </a:lnTo>
                  <a:lnTo>
                    <a:pt x="58475" y="32602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95131" y="948170"/>
              <a:ext cx="212457" cy="121301"/>
            </a:xfrm>
            <a:custGeom>
              <a:avLst/>
              <a:gdLst/>
              <a:ahLst/>
              <a:cxnLst/>
              <a:rect l="0" t="0" r="0" b="0"/>
              <a:pathLst>
                <a:path w="212457" h="121301">
                  <a:moveTo>
                    <a:pt x="96643" y="71249"/>
                  </a:moveTo>
                  <a:lnTo>
                    <a:pt x="93709" y="62448"/>
                  </a:lnTo>
                  <a:lnTo>
                    <a:pt x="90927" y="54102"/>
                  </a:lnTo>
                  <a:lnTo>
                    <a:pt x="88023" y="45407"/>
                  </a:lnTo>
                  <a:lnTo>
                    <a:pt x="84810" y="36459"/>
                  </a:lnTo>
                  <a:lnTo>
                    <a:pt x="80996" y="27613"/>
                  </a:lnTo>
                  <a:lnTo>
                    <a:pt x="76474" y="19088"/>
                  </a:lnTo>
                  <a:lnTo>
                    <a:pt x="71138" y="11418"/>
                  </a:lnTo>
                  <a:lnTo>
                    <a:pt x="64802" y="5485"/>
                  </a:lnTo>
                  <a:lnTo>
                    <a:pt x="57469" y="1624"/>
                  </a:lnTo>
                  <a:lnTo>
                    <a:pt x="49443" y="0"/>
                  </a:lnTo>
                  <a:lnTo>
                    <a:pt x="41216" y="873"/>
                  </a:lnTo>
                  <a:lnTo>
                    <a:pt x="33104" y="4132"/>
                  </a:lnTo>
                  <a:lnTo>
                    <a:pt x="25540" y="9556"/>
                  </a:lnTo>
                  <a:lnTo>
                    <a:pt x="19148" y="17000"/>
                  </a:lnTo>
                  <a:lnTo>
                    <a:pt x="14143" y="26182"/>
                  </a:lnTo>
                  <a:lnTo>
                    <a:pt x="10259" y="36581"/>
                  </a:lnTo>
                  <a:lnTo>
                    <a:pt x="6948" y="47543"/>
                  </a:lnTo>
                  <a:lnTo>
                    <a:pt x="3838" y="58652"/>
                  </a:lnTo>
                  <a:lnTo>
                    <a:pt x="1236" y="69719"/>
                  </a:lnTo>
                  <a:lnTo>
                    <a:pt x="0" y="80683"/>
                  </a:lnTo>
                  <a:lnTo>
                    <a:pt x="507" y="91521"/>
                  </a:lnTo>
                  <a:lnTo>
                    <a:pt x="2831" y="101596"/>
                  </a:lnTo>
                  <a:lnTo>
                    <a:pt x="6990" y="109699"/>
                  </a:lnTo>
                  <a:lnTo>
                    <a:pt x="12789" y="115321"/>
                  </a:lnTo>
                  <a:lnTo>
                    <a:pt x="19750" y="118282"/>
                  </a:lnTo>
                  <a:lnTo>
                    <a:pt x="27246" y="118382"/>
                  </a:lnTo>
                  <a:lnTo>
                    <a:pt x="34865" y="115816"/>
                  </a:lnTo>
                  <a:lnTo>
                    <a:pt x="42265" y="111045"/>
                  </a:lnTo>
                  <a:lnTo>
                    <a:pt x="49081" y="104580"/>
                  </a:lnTo>
                  <a:lnTo>
                    <a:pt x="55180" y="96871"/>
                  </a:lnTo>
                  <a:lnTo>
                    <a:pt x="60615" y="88277"/>
                  </a:lnTo>
                  <a:lnTo>
                    <a:pt x="65508" y="79066"/>
                  </a:lnTo>
                  <a:lnTo>
                    <a:pt x="70004" y="69461"/>
                  </a:lnTo>
                  <a:lnTo>
                    <a:pt x="74716" y="60791"/>
                  </a:lnTo>
                  <a:lnTo>
                    <a:pt x="80322" y="56315"/>
                  </a:lnTo>
                  <a:lnTo>
                    <a:pt x="86134" y="57339"/>
                  </a:lnTo>
                  <a:lnTo>
                    <a:pt x="91232" y="61861"/>
                  </a:lnTo>
                  <a:lnTo>
                    <a:pt x="95817" y="68473"/>
                  </a:lnTo>
                  <a:lnTo>
                    <a:pt x="100454" y="76411"/>
                  </a:lnTo>
                  <a:lnTo>
                    <a:pt x="105470" y="85208"/>
                  </a:lnTo>
                  <a:lnTo>
                    <a:pt x="111108" y="94244"/>
                  </a:lnTo>
                  <a:lnTo>
                    <a:pt x="117629" y="102712"/>
                  </a:lnTo>
                  <a:lnTo>
                    <a:pt x="125084" y="110211"/>
                  </a:lnTo>
                  <a:lnTo>
                    <a:pt x="133355" y="116230"/>
                  </a:lnTo>
                  <a:lnTo>
                    <a:pt x="142277" y="119994"/>
                  </a:lnTo>
                  <a:lnTo>
                    <a:pt x="151678" y="121300"/>
                  </a:lnTo>
                  <a:lnTo>
                    <a:pt x="161258" y="120415"/>
                  </a:lnTo>
                  <a:lnTo>
                    <a:pt x="170609" y="117778"/>
                  </a:lnTo>
                  <a:lnTo>
                    <a:pt x="179518" y="113834"/>
                  </a:lnTo>
                  <a:lnTo>
                    <a:pt x="187661" y="109256"/>
                  </a:lnTo>
                  <a:lnTo>
                    <a:pt x="195318" y="104486"/>
                  </a:lnTo>
                  <a:lnTo>
                    <a:pt x="203163" y="99112"/>
                  </a:lnTo>
                  <a:lnTo>
                    <a:pt x="212456" y="92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439173" y="74567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4" y="81574"/>
                  </a:lnTo>
                  <a:lnTo>
                    <a:pt x="177" y="95167"/>
                  </a:lnTo>
                  <a:lnTo>
                    <a:pt x="825" y="108368"/>
                  </a:lnTo>
                  <a:lnTo>
                    <a:pt x="2074" y="121028"/>
                  </a:lnTo>
                  <a:lnTo>
                    <a:pt x="3727" y="133325"/>
                  </a:lnTo>
                  <a:lnTo>
                    <a:pt x="5375" y="145655"/>
                  </a:lnTo>
                  <a:lnTo>
                    <a:pt x="6778" y="158255"/>
                  </a:lnTo>
                  <a:lnTo>
                    <a:pt x="7871" y="171346"/>
                  </a:lnTo>
                  <a:lnTo>
                    <a:pt x="8678" y="185206"/>
                  </a:lnTo>
                  <a:lnTo>
                    <a:pt x="9261" y="199903"/>
                  </a:lnTo>
                  <a:lnTo>
                    <a:pt x="9839" y="215180"/>
                  </a:lnTo>
                  <a:lnTo>
                    <a:pt x="10767" y="230582"/>
                  </a:lnTo>
                  <a:lnTo>
                    <a:pt x="12207" y="245814"/>
                  </a:lnTo>
                  <a:lnTo>
                    <a:pt x="13997" y="260374"/>
                  </a:lnTo>
                  <a:lnTo>
                    <a:pt x="15927" y="274999"/>
                  </a:lnTo>
                  <a:lnTo>
                    <a:pt x="18164" y="2920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281244" y="840435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240948" y="0"/>
                  </a:lnTo>
                  <a:lnTo>
                    <a:pt x="229819" y="0"/>
                  </a:lnTo>
                  <a:lnTo>
                    <a:pt x="218216" y="0"/>
                  </a:lnTo>
                  <a:lnTo>
                    <a:pt x="205882" y="0"/>
                  </a:lnTo>
                  <a:lnTo>
                    <a:pt x="192575" y="0"/>
                  </a:lnTo>
                  <a:lnTo>
                    <a:pt x="178270" y="0"/>
                  </a:lnTo>
                  <a:lnTo>
                    <a:pt x="163265" y="0"/>
                  </a:lnTo>
                  <a:lnTo>
                    <a:pt x="148052" y="0"/>
                  </a:lnTo>
                  <a:lnTo>
                    <a:pt x="132930" y="0"/>
                  </a:lnTo>
                  <a:lnTo>
                    <a:pt x="117844" y="0"/>
                  </a:lnTo>
                  <a:lnTo>
                    <a:pt x="102498" y="0"/>
                  </a:lnTo>
                  <a:lnTo>
                    <a:pt x="86742" y="5"/>
                  </a:lnTo>
                  <a:lnTo>
                    <a:pt x="70943" y="207"/>
                  </a:lnTo>
                  <a:lnTo>
                    <a:pt x="54141" y="1108"/>
                  </a:lnTo>
                  <a:lnTo>
                    <a:pt x="32623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486259" y="826740"/>
              <a:ext cx="258241" cy="210907"/>
            </a:xfrm>
            <a:custGeom>
              <a:avLst/>
              <a:gdLst/>
              <a:ahLst/>
              <a:cxnLst/>
              <a:rect l="0" t="0" r="0" b="0"/>
              <a:pathLst>
                <a:path w="258241" h="210907">
                  <a:moveTo>
                    <a:pt x="47670" y="87395"/>
                  </a:moveTo>
                  <a:lnTo>
                    <a:pt x="59339" y="87328"/>
                  </a:lnTo>
                  <a:lnTo>
                    <a:pt x="69828" y="86688"/>
                  </a:lnTo>
                  <a:lnTo>
                    <a:pt x="80129" y="85387"/>
                  </a:lnTo>
                  <a:lnTo>
                    <a:pt x="90430" y="83354"/>
                  </a:lnTo>
                  <a:lnTo>
                    <a:pt x="100774" y="80389"/>
                  </a:lnTo>
                  <a:lnTo>
                    <a:pt x="111155" y="76465"/>
                  </a:lnTo>
                  <a:lnTo>
                    <a:pt x="121237" y="71543"/>
                  </a:lnTo>
                  <a:lnTo>
                    <a:pt x="130398" y="65491"/>
                  </a:lnTo>
                  <a:lnTo>
                    <a:pt x="138358" y="58346"/>
                  </a:lnTo>
                  <a:lnTo>
                    <a:pt x="144683" y="50279"/>
                  </a:lnTo>
                  <a:lnTo>
                    <a:pt x="148651" y="41493"/>
                  </a:lnTo>
                  <a:lnTo>
                    <a:pt x="150083" y="32192"/>
                  </a:lnTo>
                  <a:lnTo>
                    <a:pt x="148942" y="23015"/>
                  </a:lnTo>
                  <a:lnTo>
                    <a:pt x="145069" y="15000"/>
                  </a:lnTo>
                  <a:lnTo>
                    <a:pt x="138650" y="8621"/>
                  </a:lnTo>
                  <a:lnTo>
                    <a:pt x="130123" y="4001"/>
                  </a:lnTo>
                  <a:lnTo>
                    <a:pt x="119975" y="1185"/>
                  </a:lnTo>
                  <a:lnTo>
                    <a:pt x="108647" y="0"/>
                  </a:lnTo>
                  <a:lnTo>
                    <a:pt x="96807" y="303"/>
                  </a:lnTo>
                  <a:lnTo>
                    <a:pt x="85328" y="2085"/>
                  </a:lnTo>
                  <a:lnTo>
                    <a:pt x="74646" y="5203"/>
                  </a:lnTo>
                  <a:lnTo>
                    <a:pt x="64660" y="9412"/>
                  </a:lnTo>
                  <a:lnTo>
                    <a:pt x="54954" y="14452"/>
                  </a:lnTo>
                  <a:lnTo>
                    <a:pt x="45244" y="20104"/>
                  </a:lnTo>
                  <a:lnTo>
                    <a:pt x="35737" y="26356"/>
                  </a:lnTo>
                  <a:lnTo>
                    <a:pt x="27024" y="33384"/>
                  </a:lnTo>
                  <a:lnTo>
                    <a:pt x="19386" y="41229"/>
                  </a:lnTo>
                  <a:lnTo>
                    <a:pt x="12952" y="49955"/>
                  </a:lnTo>
                  <a:lnTo>
                    <a:pt x="7854" y="59723"/>
                  </a:lnTo>
                  <a:lnTo>
                    <a:pt x="4025" y="70520"/>
                  </a:lnTo>
                  <a:lnTo>
                    <a:pt x="1419" y="82195"/>
                  </a:lnTo>
                  <a:lnTo>
                    <a:pt x="105" y="94556"/>
                  </a:lnTo>
                  <a:lnTo>
                    <a:pt x="0" y="107421"/>
                  </a:lnTo>
                  <a:lnTo>
                    <a:pt x="1062" y="120483"/>
                  </a:lnTo>
                  <a:lnTo>
                    <a:pt x="3370" y="133324"/>
                  </a:lnTo>
                  <a:lnTo>
                    <a:pt x="6851" y="145733"/>
                  </a:lnTo>
                  <a:lnTo>
                    <a:pt x="11476" y="157522"/>
                  </a:lnTo>
                  <a:lnTo>
                    <a:pt x="17329" y="168447"/>
                  </a:lnTo>
                  <a:lnTo>
                    <a:pt x="24350" y="178454"/>
                  </a:lnTo>
                  <a:lnTo>
                    <a:pt x="32676" y="187326"/>
                  </a:lnTo>
                  <a:lnTo>
                    <a:pt x="42700" y="194616"/>
                  </a:lnTo>
                  <a:lnTo>
                    <a:pt x="54478" y="200224"/>
                  </a:lnTo>
                  <a:lnTo>
                    <a:pt x="67624" y="204346"/>
                  </a:lnTo>
                  <a:lnTo>
                    <a:pt x="81511" y="207288"/>
                  </a:lnTo>
                  <a:lnTo>
                    <a:pt x="95702" y="209340"/>
                  </a:lnTo>
                  <a:lnTo>
                    <a:pt x="109974" y="210585"/>
                  </a:lnTo>
                  <a:lnTo>
                    <a:pt x="124235" y="210906"/>
                  </a:lnTo>
                  <a:lnTo>
                    <a:pt x="138454" y="210315"/>
                  </a:lnTo>
                  <a:lnTo>
                    <a:pt x="152630" y="209106"/>
                  </a:lnTo>
                  <a:lnTo>
                    <a:pt x="166769" y="207756"/>
                  </a:lnTo>
                  <a:lnTo>
                    <a:pt x="180869" y="206554"/>
                  </a:lnTo>
                  <a:lnTo>
                    <a:pt x="194717" y="205593"/>
                  </a:lnTo>
                  <a:lnTo>
                    <a:pt x="209459" y="204770"/>
                  </a:lnTo>
                  <a:lnTo>
                    <a:pt x="228625" y="204016"/>
                  </a:lnTo>
                  <a:lnTo>
                    <a:pt x="258240" y="203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 rot="222507">
            <a:off x="97124" y="1303124"/>
            <a:ext cx="2623471" cy="425719"/>
            <a:chOff x="97124" y="1303124"/>
            <a:chExt cx="2623471" cy="425719"/>
          </a:xfrm>
        </p:grpSpPr>
        <p:sp>
          <p:nvSpPr>
            <p:cNvPr id="18" name="Freeform 17"/>
            <p:cNvSpPr/>
            <p:nvPr/>
          </p:nvSpPr>
          <p:spPr>
            <a:xfrm>
              <a:off x="191881" y="136034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263213"/>
                  </a:moveTo>
                  <a:lnTo>
                    <a:pt x="7662" y="251477"/>
                  </a:lnTo>
                  <a:lnTo>
                    <a:pt x="5520" y="240349"/>
                  </a:lnTo>
                  <a:lnTo>
                    <a:pt x="3917" y="228750"/>
                  </a:lnTo>
                  <a:lnTo>
                    <a:pt x="2736" y="216589"/>
                  </a:lnTo>
                  <a:lnTo>
                    <a:pt x="1888" y="203929"/>
                  </a:lnTo>
                  <a:lnTo>
                    <a:pt x="1290" y="190864"/>
                  </a:lnTo>
                  <a:lnTo>
                    <a:pt x="876" y="177166"/>
                  </a:lnTo>
                  <a:lnTo>
                    <a:pt x="592" y="162304"/>
                  </a:lnTo>
                  <a:lnTo>
                    <a:pt x="398" y="146092"/>
                  </a:lnTo>
                  <a:lnTo>
                    <a:pt x="267" y="128968"/>
                  </a:lnTo>
                  <a:lnTo>
                    <a:pt x="179" y="111781"/>
                  </a:lnTo>
                  <a:lnTo>
                    <a:pt x="120" y="95042"/>
                  </a:lnTo>
                  <a:lnTo>
                    <a:pt x="80" y="78917"/>
                  </a:lnTo>
                  <a:lnTo>
                    <a:pt x="49" y="61509"/>
                  </a:lnTo>
                  <a:lnTo>
                    <a:pt x="24" y="379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7124" y="1303124"/>
              <a:ext cx="269108" cy="383606"/>
            </a:xfrm>
            <a:custGeom>
              <a:avLst/>
              <a:gdLst/>
              <a:ahLst/>
              <a:cxnLst/>
              <a:rect l="0" t="0" r="0" b="0"/>
              <a:pathLst>
                <a:path w="269108" h="383606">
                  <a:moveTo>
                    <a:pt x="0" y="25637"/>
                  </a:moveTo>
                  <a:lnTo>
                    <a:pt x="3202" y="17036"/>
                  </a:lnTo>
                  <a:lnTo>
                    <a:pt x="8545" y="10610"/>
                  </a:lnTo>
                  <a:lnTo>
                    <a:pt x="16622" y="5806"/>
                  </a:lnTo>
                  <a:lnTo>
                    <a:pt x="26756" y="2437"/>
                  </a:lnTo>
                  <a:lnTo>
                    <a:pt x="37890" y="539"/>
                  </a:lnTo>
                  <a:lnTo>
                    <a:pt x="49318" y="0"/>
                  </a:lnTo>
                  <a:lnTo>
                    <a:pt x="60872" y="583"/>
                  </a:lnTo>
                  <a:lnTo>
                    <a:pt x="72747" y="2027"/>
                  </a:lnTo>
                  <a:lnTo>
                    <a:pt x="85059" y="4103"/>
                  </a:lnTo>
                  <a:lnTo>
                    <a:pt x="97798" y="6628"/>
                  </a:lnTo>
                  <a:lnTo>
                    <a:pt x="110896" y="9468"/>
                  </a:lnTo>
                  <a:lnTo>
                    <a:pt x="124265" y="12529"/>
                  </a:lnTo>
                  <a:lnTo>
                    <a:pt x="137669" y="15906"/>
                  </a:lnTo>
                  <a:lnTo>
                    <a:pt x="150742" y="19859"/>
                  </a:lnTo>
                  <a:lnTo>
                    <a:pt x="163312" y="24488"/>
                  </a:lnTo>
                  <a:lnTo>
                    <a:pt x="175378" y="29904"/>
                  </a:lnTo>
                  <a:lnTo>
                    <a:pt x="187022" y="36297"/>
                  </a:lnTo>
                  <a:lnTo>
                    <a:pt x="198333" y="43679"/>
                  </a:lnTo>
                  <a:lnTo>
                    <a:pt x="209236" y="52077"/>
                  </a:lnTo>
                  <a:lnTo>
                    <a:pt x="219491" y="61618"/>
                  </a:lnTo>
                  <a:lnTo>
                    <a:pt x="229017" y="72254"/>
                  </a:lnTo>
                  <a:lnTo>
                    <a:pt x="237720" y="83650"/>
                  </a:lnTo>
                  <a:lnTo>
                    <a:pt x="245421" y="95290"/>
                  </a:lnTo>
                  <a:lnTo>
                    <a:pt x="252114" y="106863"/>
                  </a:lnTo>
                  <a:lnTo>
                    <a:pt x="257778" y="118412"/>
                  </a:lnTo>
                  <a:lnTo>
                    <a:pt x="262293" y="130232"/>
                  </a:lnTo>
                  <a:lnTo>
                    <a:pt x="265697" y="142476"/>
                  </a:lnTo>
                  <a:lnTo>
                    <a:pt x="268001" y="154988"/>
                  </a:lnTo>
                  <a:lnTo>
                    <a:pt x="269107" y="167395"/>
                  </a:lnTo>
                  <a:lnTo>
                    <a:pt x="269069" y="179489"/>
                  </a:lnTo>
                  <a:lnTo>
                    <a:pt x="267909" y="191390"/>
                  </a:lnTo>
                  <a:lnTo>
                    <a:pt x="265536" y="203448"/>
                  </a:lnTo>
                  <a:lnTo>
                    <a:pt x="262014" y="215857"/>
                  </a:lnTo>
                  <a:lnTo>
                    <a:pt x="257531" y="228649"/>
                  </a:lnTo>
                  <a:lnTo>
                    <a:pt x="252305" y="241776"/>
                  </a:lnTo>
                  <a:lnTo>
                    <a:pt x="246528" y="255152"/>
                  </a:lnTo>
                  <a:lnTo>
                    <a:pt x="240193" y="268220"/>
                  </a:lnTo>
                  <a:lnTo>
                    <a:pt x="233109" y="280003"/>
                  </a:lnTo>
                  <a:lnTo>
                    <a:pt x="225231" y="290078"/>
                  </a:lnTo>
                  <a:lnTo>
                    <a:pt x="216653" y="298842"/>
                  </a:lnTo>
                  <a:lnTo>
                    <a:pt x="207517" y="307190"/>
                  </a:lnTo>
                  <a:lnTo>
                    <a:pt x="197962" y="315696"/>
                  </a:lnTo>
                  <a:lnTo>
                    <a:pt x="188105" y="324414"/>
                  </a:lnTo>
                  <a:lnTo>
                    <a:pt x="178035" y="333054"/>
                  </a:lnTo>
                  <a:lnTo>
                    <a:pt x="167813" y="341419"/>
                  </a:lnTo>
                  <a:lnTo>
                    <a:pt x="157322" y="349140"/>
                  </a:lnTo>
                  <a:lnTo>
                    <a:pt x="146287" y="355633"/>
                  </a:lnTo>
                  <a:lnTo>
                    <a:pt x="134605" y="360700"/>
                  </a:lnTo>
                  <a:lnTo>
                    <a:pt x="122487" y="364625"/>
                  </a:lnTo>
                  <a:lnTo>
                    <a:pt x="110353" y="367964"/>
                  </a:lnTo>
                  <a:lnTo>
                    <a:pt x="98455" y="371101"/>
                  </a:lnTo>
                  <a:lnTo>
                    <a:pt x="86928" y="374069"/>
                  </a:lnTo>
                  <a:lnTo>
                    <a:pt x="74537" y="376933"/>
                  </a:lnTo>
                  <a:lnTo>
                    <a:pt x="57961" y="379949"/>
                  </a:lnTo>
                  <a:lnTo>
                    <a:pt x="31586" y="383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168" y="1475687"/>
              <a:ext cx="159740" cy="169490"/>
            </a:xfrm>
            <a:custGeom>
              <a:avLst/>
              <a:gdLst/>
              <a:ahLst/>
              <a:cxnLst/>
              <a:rect l="0" t="0" r="0" b="0"/>
              <a:pathLst>
                <a:path w="159740" h="169490">
                  <a:moveTo>
                    <a:pt x="1811" y="84700"/>
                  </a:moveTo>
                  <a:lnTo>
                    <a:pt x="13479" y="84633"/>
                  </a:lnTo>
                  <a:lnTo>
                    <a:pt x="23968" y="83993"/>
                  </a:lnTo>
                  <a:lnTo>
                    <a:pt x="34265" y="82692"/>
                  </a:lnTo>
                  <a:lnTo>
                    <a:pt x="44394" y="80660"/>
                  </a:lnTo>
                  <a:lnTo>
                    <a:pt x="54089" y="77695"/>
                  </a:lnTo>
                  <a:lnTo>
                    <a:pt x="63225" y="73775"/>
                  </a:lnTo>
                  <a:lnTo>
                    <a:pt x="71828" y="69026"/>
                  </a:lnTo>
                  <a:lnTo>
                    <a:pt x="79990" y="63622"/>
                  </a:lnTo>
                  <a:lnTo>
                    <a:pt x="87799" y="57726"/>
                  </a:lnTo>
                  <a:lnTo>
                    <a:pt x="94858" y="51311"/>
                  </a:lnTo>
                  <a:lnTo>
                    <a:pt x="100314" y="44174"/>
                  </a:lnTo>
                  <a:lnTo>
                    <a:pt x="103824" y="36271"/>
                  </a:lnTo>
                  <a:lnTo>
                    <a:pt x="105197" y="28014"/>
                  </a:lnTo>
                  <a:lnTo>
                    <a:pt x="104148" y="20159"/>
                  </a:lnTo>
                  <a:lnTo>
                    <a:pt x="100773" y="13109"/>
                  </a:lnTo>
                  <a:lnTo>
                    <a:pt x="95439" y="7242"/>
                  </a:lnTo>
                  <a:lnTo>
                    <a:pt x="88587" y="3057"/>
                  </a:lnTo>
                  <a:lnTo>
                    <a:pt x="80616" y="660"/>
                  </a:lnTo>
                  <a:lnTo>
                    <a:pt x="71844" y="0"/>
                  </a:lnTo>
                  <a:lnTo>
                    <a:pt x="62513" y="1062"/>
                  </a:lnTo>
                  <a:lnTo>
                    <a:pt x="52804" y="3670"/>
                  </a:lnTo>
                  <a:lnTo>
                    <a:pt x="43168" y="7859"/>
                  </a:lnTo>
                  <a:lnTo>
                    <a:pt x="34304" y="13943"/>
                  </a:lnTo>
                  <a:lnTo>
                    <a:pt x="26528" y="21924"/>
                  </a:lnTo>
                  <a:lnTo>
                    <a:pt x="19816" y="31536"/>
                  </a:lnTo>
                  <a:lnTo>
                    <a:pt x="13991" y="42429"/>
                  </a:lnTo>
                  <a:lnTo>
                    <a:pt x="8858" y="54274"/>
                  </a:lnTo>
                  <a:lnTo>
                    <a:pt x="4561" y="66802"/>
                  </a:lnTo>
                  <a:lnTo>
                    <a:pt x="1571" y="79810"/>
                  </a:lnTo>
                  <a:lnTo>
                    <a:pt x="43" y="93141"/>
                  </a:lnTo>
                  <a:lnTo>
                    <a:pt x="0" y="106362"/>
                  </a:lnTo>
                  <a:lnTo>
                    <a:pt x="1491" y="118786"/>
                  </a:lnTo>
                  <a:lnTo>
                    <a:pt x="4389" y="130100"/>
                  </a:lnTo>
                  <a:lnTo>
                    <a:pt x="8606" y="140172"/>
                  </a:lnTo>
                  <a:lnTo>
                    <a:pt x="14177" y="148873"/>
                  </a:lnTo>
                  <a:lnTo>
                    <a:pt x="20997" y="156273"/>
                  </a:lnTo>
                  <a:lnTo>
                    <a:pt x="28845" y="162261"/>
                  </a:lnTo>
                  <a:lnTo>
                    <a:pt x="37483" y="166468"/>
                  </a:lnTo>
                  <a:lnTo>
                    <a:pt x="46699" y="168852"/>
                  </a:lnTo>
                  <a:lnTo>
                    <a:pt x="56328" y="169489"/>
                  </a:lnTo>
                  <a:lnTo>
                    <a:pt x="66244" y="168405"/>
                  </a:lnTo>
                  <a:lnTo>
                    <a:pt x="76358" y="165792"/>
                  </a:lnTo>
                  <a:lnTo>
                    <a:pt x="86607" y="162107"/>
                  </a:lnTo>
                  <a:lnTo>
                    <a:pt x="96947" y="157958"/>
                  </a:lnTo>
                  <a:lnTo>
                    <a:pt x="107341" y="153734"/>
                  </a:lnTo>
                  <a:lnTo>
                    <a:pt x="117505" y="149753"/>
                  </a:lnTo>
                  <a:lnTo>
                    <a:pt x="128015" y="145961"/>
                  </a:lnTo>
                  <a:lnTo>
                    <a:pt x="140913" y="142033"/>
                  </a:lnTo>
                  <a:lnTo>
                    <a:pt x="159739" y="137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8139" y="1509221"/>
              <a:ext cx="181753" cy="111146"/>
            </a:xfrm>
            <a:custGeom>
              <a:avLst/>
              <a:gdLst/>
              <a:ahLst/>
              <a:cxnLst/>
              <a:rect l="0" t="0" r="0" b="0"/>
              <a:pathLst>
                <a:path w="181753" h="111146">
                  <a:moveTo>
                    <a:pt x="86995" y="82752"/>
                  </a:moveTo>
                  <a:lnTo>
                    <a:pt x="92662" y="73951"/>
                  </a:lnTo>
                  <a:lnTo>
                    <a:pt x="96306" y="65604"/>
                  </a:lnTo>
                  <a:lnTo>
                    <a:pt x="98211" y="56910"/>
                  </a:lnTo>
                  <a:lnTo>
                    <a:pt x="98539" y="47962"/>
                  </a:lnTo>
                  <a:lnTo>
                    <a:pt x="97272" y="39115"/>
                  </a:lnTo>
                  <a:lnTo>
                    <a:pt x="94542" y="30581"/>
                  </a:lnTo>
                  <a:lnTo>
                    <a:pt x="90449" y="22565"/>
                  </a:lnTo>
                  <a:lnTo>
                    <a:pt x="84965" y="15336"/>
                  </a:lnTo>
                  <a:lnTo>
                    <a:pt x="78207" y="8973"/>
                  </a:lnTo>
                  <a:lnTo>
                    <a:pt x="70401" y="3871"/>
                  </a:lnTo>
                  <a:lnTo>
                    <a:pt x="61792" y="799"/>
                  </a:lnTo>
                  <a:lnTo>
                    <a:pt x="52600" y="0"/>
                  </a:lnTo>
                  <a:lnTo>
                    <a:pt x="43158" y="1412"/>
                  </a:lnTo>
                  <a:lnTo>
                    <a:pt x="33899" y="4944"/>
                  </a:lnTo>
                  <a:lnTo>
                    <a:pt x="25053" y="10323"/>
                  </a:lnTo>
                  <a:lnTo>
                    <a:pt x="16979" y="17339"/>
                  </a:lnTo>
                  <a:lnTo>
                    <a:pt x="10235" y="25934"/>
                  </a:lnTo>
                  <a:lnTo>
                    <a:pt x="5005" y="35929"/>
                  </a:lnTo>
                  <a:lnTo>
                    <a:pt x="1477" y="46891"/>
                  </a:lnTo>
                  <a:lnTo>
                    <a:pt x="0" y="58240"/>
                  </a:lnTo>
                  <a:lnTo>
                    <a:pt x="567" y="69603"/>
                  </a:lnTo>
                  <a:lnTo>
                    <a:pt x="3048" y="80503"/>
                  </a:lnTo>
                  <a:lnTo>
                    <a:pt x="7371" y="90290"/>
                  </a:lnTo>
                  <a:lnTo>
                    <a:pt x="13313" y="98707"/>
                  </a:lnTo>
                  <a:lnTo>
                    <a:pt x="20553" y="105358"/>
                  </a:lnTo>
                  <a:lnTo>
                    <a:pt x="28775" y="109552"/>
                  </a:lnTo>
                  <a:lnTo>
                    <a:pt x="37704" y="111145"/>
                  </a:lnTo>
                  <a:lnTo>
                    <a:pt x="46968" y="110283"/>
                  </a:lnTo>
                  <a:lnTo>
                    <a:pt x="56107" y="107130"/>
                  </a:lnTo>
                  <a:lnTo>
                    <a:pt x="64872" y="102008"/>
                  </a:lnTo>
                  <a:lnTo>
                    <a:pt x="72892" y="95166"/>
                  </a:lnTo>
                  <a:lnTo>
                    <a:pt x="79601" y="86688"/>
                  </a:lnTo>
                  <a:lnTo>
                    <a:pt x="84831" y="76802"/>
                  </a:lnTo>
                  <a:lnTo>
                    <a:pt x="89297" y="67016"/>
                  </a:lnTo>
                  <a:lnTo>
                    <a:pt x="94125" y="61045"/>
                  </a:lnTo>
                  <a:lnTo>
                    <a:pt x="99151" y="60765"/>
                  </a:lnTo>
                  <a:lnTo>
                    <a:pt x="103684" y="64376"/>
                  </a:lnTo>
                  <a:lnTo>
                    <a:pt x="108068" y="70069"/>
                  </a:lnTo>
                  <a:lnTo>
                    <a:pt x="113117" y="76354"/>
                  </a:lnTo>
                  <a:lnTo>
                    <a:pt x="119231" y="82422"/>
                  </a:lnTo>
                  <a:lnTo>
                    <a:pt x="126424" y="87667"/>
                  </a:lnTo>
                  <a:lnTo>
                    <a:pt x="134532" y="91451"/>
                  </a:lnTo>
                  <a:lnTo>
                    <a:pt x="143335" y="93594"/>
                  </a:lnTo>
                  <a:lnTo>
                    <a:pt x="152189" y="94225"/>
                  </a:lnTo>
                  <a:lnTo>
                    <a:pt x="160916" y="93543"/>
                  </a:lnTo>
                  <a:lnTo>
                    <a:pt x="170277" y="90368"/>
                  </a:lnTo>
                  <a:lnTo>
                    <a:pt x="181752" y="82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6344" y="1391932"/>
              <a:ext cx="109889" cy="188537"/>
            </a:xfrm>
            <a:custGeom>
              <a:avLst/>
              <a:gdLst/>
              <a:ahLst/>
              <a:cxnLst/>
              <a:rect l="0" t="0" r="0" b="0"/>
              <a:pathLst>
                <a:path w="109889" h="188537">
                  <a:moveTo>
                    <a:pt x="4604" y="126341"/>
                  </a:moveTo>
                  <a:lnTo>
                    <a:pt x="1804" y="135143"/>
                  </a:lnTo>
                  <a:lnTo>
                    <a:pt x="302" y="143490"/>
                  </a:lnTo>
                  <a:lnTo>
                    <a:pt x="0" y="152188"/>
                  </a:lnTo>
                  <a:lnTo>
                    <a:pt x="852" y="161309"/>
                  </a:lnTo>
                  <a:lnTo>
                    <a:pt x="2968" y="170804"/>
                  </a:lnTo>
                  <a:lnTo>
                    <a:pt x="6268" y="180517"/>
                  </a:lnTo>
                  <a:lnTo>
                    <a:pt x="9775" y="187589"/>
                  </a:lnTo>
                  <a:lnTo>
                    <a:pt x="11888" y="188536"/>
                  </a:lnTo>
                  <a:lnTo>
                    <a:pt x="12175" y="184438"/>
                  </a:lnTo>
                  <a:lnTo>
                    <a:pt x="11400" y="177090"/>
                  </a:lnTo>
                  <a:lnTo>
                    <a:pt x="10674" y="167976"/>
                  </a:lnTo>
                  <a:lnTo>
                    <a:pt x="10597" y="157999"/>
                  </a:lnTo>
                  <a:lnTo>
                    <a:pt x="11154" y="147470"/>
                  </a:lnTo>
                  <a:lnTo>
                    <a:pt x="11966" y="136308"/>
                  </a:lnTo>
                  <a:lnTo>
                    <a:pt x="12762" y="124491"/>
                  </a:lnTo>
                  <a:lnTo>
                    <a:pt x="13595" y="112259"/>
                  </a:lnTo>
                  <a:lnTo>
                    <a:pt x="14749" y="100036"/>
                  </a:lnTo>
                  <a:lnTo>
                    <a:pt x="16377" y="88073"/>
                  </a:lnTo>
                  <a:lnTo>
                    <a:pt x="18639" y="76597"/>
                  </a:lnTo>
                  <a:lnTo>
                    <a:pt x="21768" y="65890"/>
                  </a:lnTo>
                  <a:lnTo>
                    <a:pt x="25808" y="56027"/>
                  </a:lnTo>
                  <a:lnTo>
                    <a:pt x="30811" y="47082"/>
                  </a:lnTo>
                  <a:lnTo>
                    <a:pt x="36919" y="39212"/>
                  </a:lnTo>
                  <a:lnTo>
                    <a:pt x="44102" y="32398"/>
                  </a:lnTo>
                  <a:lnTo>
                    <a:pt x="52195" y="26480"/>
                  </a:lnTo>
                  <a:lnTo>
                    <a:pt x="60998" y="21263"/>
                  </a:lnTo>
                  <a:lnTo>
                    <a:pt x="70312" y="16569"/>
                  </a:lnTo>
                  <a:lnTo>
                    <a:pt x="79531" y="12401"/>
                  </a:lnTo>
                  <a:lnTo>
                    <a:pt x="88552" y="8528"/>
                  </a:lnTo>
                  <a:lnTo>
                    <a:pt x="98163" y="4607"/>
                  </a:lnTo>
                  <a:lnTo>
                    <a:pt x="1098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60459" y="1524215"/>
              <a:ext cx="1589805" cy="67759"/>
            </a:xfrm>
            <a:custGeom>
              <a:avLst/>
              <a:gdLst/>
              <a:ahLst/>
              <a:cxnLst/>
              <a:rect l="0" t="0" r="0" b="0"/>
              <a:pathLst>
                <a:path w="1589805" h="67759">
                  <a:moveTo>
                    <a:pt x="0" y="67758"/>
                  </a:moveTo>
                  <a:lnTo>
                    <a:pt x="8869" y="64891"/>
                  </a:lnTo>
                  <a:lnTo>
                    <a:pt x="17856" y="62749"/>
                  </a:lnTo>
                  <a:lnTo>
                    <a:pt x="27851" y="61141"/>
                  </a:lnTo>
                  <a:lnTo>
                    <a:pt x="38832" y="59788"/>
                  </a:lnTo>
                  <a:lnTo>
                    <a:pt x="50643" y="58291"/>
                  </a:lnTo>
                  <a:lnTo>
                    <a:pt x="63102" y="56445"/>
                  </a:lnTo>
                  <a:lnTo>
                    <a:pt x="76039" y="54378"/>
                  </a:lnTo>
                  <a:lnTo>
                    <a:pt x="89320" y="52446"/>
                  </a:lnTo>
                  <a:lnTo>
                    <a:pt x="102842" y="50850"/>
                  </a:lnTo>
                  <a:lnTo>
                    <a:pt x="116530" y="49626"/>
                  </a:lnTo>
                  <a:lnTo>
                    <a:pt x="130332" y="48730"/>
                  </a:lnTo>
                  <a:lnTo>
                    <a:pt x="144211" y="48092"/>
                  </a:lnTo>
                  <a:lnTo>
                    <a:pt x="158143" y="47648"/>
                  </a:lnTo>
                  <a:lnTo>
                    <a:pt x="172110" y="47342"/>
                  </a:lnTo>
                  <a:lnTo>
                    <a:pt x="186105" y="47133"/>
                  </a:lnTo>
                  <a:lnTo>
                    <a:pt x="200283" y="46991"/>
                  </a:lnTo>
                  <a:lnTo>
                    <a:pt x="214949" y="46895"/>
                  </a:lnTo>
                  <a:lnTo>
                    <a:pt x="230221" y="46831"/>
                  </a:lnTo>
                  <a:lnTo>
                    <a:pt x="245902" y="46788"/>
                  </a:lnTo>
                  <a:lnTo>
                    <a:pt x="261582" y="46759"/>
                  </a:lnTo>
                  <a:lnTo>
                    <a:pt x="277018" y="46740"/>
                  </a:lnTo>
                  <a:lnTo>
                    <a:pt x="292146" y="46727"/>
                  </a:lnTo>
                  <a:lnTo>
                    <a:pt x="306990" y="46718"/>
                  </a:lnTo>
                  <a:lnTo>
                    <a:pt x="321605" y="46713"/>
                  </a:lnTo>
                  <a:lnTo>
                    <a:pt x="336047" y="46709"/>
                  </a:lnTo>
                  <a:lnTo>
                    <a:pt x="350364" y="46706"/>
                  </a:lnTo>
                  <a:lnTo>
                    <a:pt x="364593" y="46704"/>
                  </a:lnTo>
                  <a:lnTo>
                    <a:pt x="378761" y="46703"/>
                  </a:lnTo>
                  <a:lnTo>
                    <a:pt x="392886" y="46702"/>
                  </a:lnTo>
                  <a:lnTo>
                    <a:pt x="406983" y="46702"/>
                  </a:lnTo>
                  <a:lnTo>
                    <a:pt x="421061" y="46702"/>
                  </a:lnTo>
                  <a:lnTo>
                    <a:pt x="435125" y="46701"/>
                  </a:lnTo>
                  <a:lnTo>
                    <a:pt x="449185" y="46701"/>
                  </a:lnTo>
                  <a:lnTo>
                    <a:pt x="463408" y="46701"/>
                  </a:lnTo>
                  <a:lnTo>
                    <a:pt x="478102" y="46701"/>
                  </a:lnTo>
                  <a:lnTo>
                    <a:pt x="493390" y="46696"/>
                  </a:lnTo>
                  <a:lnTo>
                    <a:pt x="508911" y="46524"/>
                  </a:lnTo>
                  <a:lnTo>
                    <a:pt x="523951" y="45875"/>
                  </a:lnTo>
                  <a:lnTo>
                    <a:pt x="538150" y="44627"/>
                  </a:lnTo>
                  <a:lnTo>
                    <a:pt x="551801" y="42974"/>
                  </a:lnTo>
                  <a:lnTo>
                    <a:pt x="565648" y="41326"/>
                  </a:lnTo>
                  <a:lnTo>
                    <a:pt x="580111" y="39923"/>
                  </a:lnTo>
                  <a:lnTo>
                    <a:pt x="595114" y="38830"/>
                  </a:lnTo>
                  <a:lnTo>
                    <a:pt x="610272" y="38022"/>
                  </a:lnTo>
                  <a:lnTo>
                    <a:pt x="625330" y="37439"/>
                  </a:lnTo>
                  <a:lnTo>
                    <a:pt x="640359" y="36862"/>
                  </a:lnTo>
                  <a:lnTo>
                    <a:pt x="655661" y="35934"/>
                  </a:lnTo>
                  <a:lnTo>
                    <a:pt x="671394" y="34494"/>
                  </a:lnTo>
                  <a:lnTo>
                    <a:pt x="687399" y="32711"/>
                  </a:lnTo>
                  <a:lnTo>
                    <a:pt x="703304" y="30976"/>
                  </a:lnTo>
                  <a:lnTo>
                    <a:pt x="718900" y="29514"/>
                  </a:lnTo>
                  <a:lnTo>
                    <a:pt x="734305" y="28382"/>
                  </a:lnTo>
                  <a:lnTo>
                    <a:pt x="749869" y="27547"/>
                  </a:lnTo>
                  <a:lnTo>
                    <a:pt x="765780" y="26951"/>
                  </a:lnTo>
                  <a:lnTo>
                    <a:pt x="781907" y="26535"/>
                  </a:lnTo>
                  <a:lnTo>
                    <a:pt x="797893" y="26247"/>
                  </a:lnTo>
                  <a:lnTo>
                    <a:pt x="813544" y="26051"/>
                  </a:lnTo>
                  <a:lnTo>
                    <a:pt x="828987" y="25917"/>
                  </a:lnTo>
                  <a:lnTo>
                    <a:pt x="844575" y="25827"/>
                  </a:lnTo>
                  <a:lnTo>
                    <a:pt x="860503" y="25767"/>
                  </a:lnTo>
                  <a:lnTo>
                    <a:pt x="876640" y="25726"/>
                  </a:lnTo>
                  <a:lnTo>
                    <a:pt x="892635" y="25699"/>
                  </a:lnTo>
                  <a:lnTo>
                    <a:pt x="908281" y="25676"/>
                  </a:lnTo>
                  <a:lnTo>
                    <a:pt x="923381" y="25491"/>
                  </a:lnTo>
                  <a:lnTo>
                    <a:pt x="937675" y="24835"/>
                  </a:lnTo>
                  <a:lnTo>
                    <a:pt x="951107" y="23581"/>
                  </a:lnTo>
                  <a:lnTo>
                    <a:pt x="963941" y="21924"/>
                  </a:lnTo>
                  <a:lnTo>
                    <a:pt x="976639" y="20274"/>
                  </a:lnTo>
                  <a:lnTo>
                    <a:pt x="989480" y="18865"/>
                  </a:lnTo>
                  <a:lnTo>
                    <a:pt x="1002396" y="17598"/>
                  </a:lnTo>
                  <a:lnTo>
                    <a:pt x="1015074" y="16141"/>
                  </a:lnTo>
                  <a:lnTo>
                    <a:pt x="1027350" y="14314"/>
                  </a:lnTo>
                  <a:lnTo>
                    <a:pt x="1039373" y="12256"/>
                  </a:lnTo>
                  <a:lnTo>
                    <a:pt x="1051513" y="10328"/>
                  </a:lnTo>
                  <a:lnTo>
                    <a:pt x="1063977" y="8734"/>
                  </a:lnTo>
                  <a:lnTo>
                    <a:pt x="1076805" y="7511"/>
                  </a:lnTo>
                  <a:lnTo>
                    <a:pt x="1089956" y="6615"/>
                  </a:lnTo>
                  <a:lnTo>
                    <a:pt x="1103363" y="5983"/>
                  </a:lnTo>
                  <a:lnTo>
                    <a:pt x="1116960" y="5711"/>
                  </a:lnTo>
                  <a:lnTo>
                    <a:pt x="1130694" y="6053"/>
                  </a:lnTo>
                  <a:lnTo>
                    <a:pt x="1144525" y="7093"/>
                  </a:lnTo>
                  <a:lnTo>
                    <a:pt x="1158423" y="8604"/>
                  </a:lnTo>
                  <a:lnTo>
                    <a:pt x="1172367" y="10157"/>
                  </a:lnTo>
                  <a:lnTo>
                    <a:pt x="1186340" y="11495"/>
                  </a:lnTo>
                  <a:lnTo>
                    <a:pt x="1200336" y="12545"/>
                  </a:lnTo>
                  <a:lnTo>
                    <a:pt x="1214345" y="13324"/>
                  </a:lnTo>
                  <a:lnTo>
                    <a:pt x="1228359" y="13878"/>
                  </a:lnTo>
                  <a:lnTo>
                    <a:pt x="1242212" y="14097"/>
                  </a:lnTo>
                  <a:lnTo>
                    <a:pt x="1255593" y="13720"/>
                  </a:lnTo>
                  <a:lnTo>
                    <a:pt x="1268377" y="12657"/>
                  </a:lnTo>
                  <a:lnTo>
                    <a:pt x="1280758" y="11130"/>
                  </a:lnTo>
                  <a:lnTo>
                    <a:pt x="1293145" y="9567"/>
                  </a:lnTo>
                  <a:lnTo>
                    <a:pt x="1305779" y="8221"/>
                  </a:lnTo>
                  <a:lnTo>
                    <a:pt x="1318722" y="7167"/>
                  </a:lnTo>
                  <a:lnTo>
                    <a:pt x="1331952" y="6385"/>
                  </a:lnTo>
                  <a:lnTo>
                    <a:pt x="1345411" y="5819"/>
                  </a:lnTo>
                  <a:lnTo>
                    <a:pt x="1359044" y="5253"/>
                  </a:lnTo>
                  <a:lnTo>
                    <a:pt x="1372802" y="4333"/>
                  </a:lnTo>
                  <a:lnTo>
                    <a:pt x="1386645" y="2903"/>
                  </a:lnTo>
                  <a:lnTo>
                    <a:pt x="1400380" y="1297"/>
                  </a:lnTo>
                  <a:lnTo>
                    <a:pt x="1413682" y="211"/>
                  </a:lnTo>
                  <a:lnTo>
                    <a:pt x="1426412" y="0"/>
                  </a:lnTo>
                  <a:lnTo>
                    <a:pt x="1438758" y="521"/>
                  </a:lnTo>
                  <a:lnTo>
                    <a:pt x="1451121" y="1336"/>
                  </a:lnTo>
                  <a:lnTo>
                    <a:pt x="1463738" y="2143"/>
                  </a:lnTo>
                  <a:lnTo>
                    <a:pt x="1476672" y="2819"/>
                  </a:lnTo>
                  <a:lnTo>
                    <a:pt x="1489894" y="3340"/>
                  </a:lnTo>
                  <a:lnTo>
                    <a:pt x="1503344" y="3722"/>
                  </a:lnTo>
                  <a:lnTo>
                    <a:pt x="1516935" y="3994"/>
                  </a:lnTo>
                  <a:lnTo>
                    <a:pt x="1532213" y="4213"/>
                  </a:lnTo>
                  <a:lnTo>
                    <a:pt x="1553871" y="4400"/>
                  </a:lnTo>
                  <a:lnTo>
                    <a:pt x="1589804" y="4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76605" y="1507744"/>
              <a:ext cx="43990" cy="221099"/>
            </a:xfrm>
            <a:custGeom>
              <a:avLst/>
              <a:gdLst/>
              <a:ahLst/>
              <a:cxnLst/>
              <a:rect l="0" t="0" r="0" b="0"/>
              <a:pathLst>
                <a:path w="43990" h="221099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8"/>
                  </a:lnTo>
                  <a:lnTo>
                    <a:pt x="34082" y="38249"/>
                  </a:lnTo>
                  <a:lnTo>
                    <a:pt x="38587" y="46750"/>
                  </a:lnTo>
                  <a:lnTo>
                    <a:pt x="41776" y="55830"/>
                  </a:lnTo>
                  <a:lnTo>
                    <a:pt x="43476" y="65348"/>
                  </a:lnTo>
                  <a:lnTo>
                    <a:pt x="43989" y="75348"/>
                  </a:lnTo>
                  <a:lnTo>
                    <a:pt x="43885" y="86046"/>
                  </a:lnTo>
                  <a:lnTo>
                    <a:pt x="43552" y="97498"/>
                  </a:lnTo>
                  <a:lnTo>
                    <a:pt x="42857" y="109460"/>
                  </a:lnTo>
                  <a:lnTo>
                    <a:pt x="41261" y="121489"/>
                  </a:lnTo>
                  <a:lnTo>
                    <a:pt x="38526" y="133321"/>
                  </a:lnTo>
                  <a:lnTo>
                    <a:pt x="34875" y="144876"/>
                  </a:lnTo>
                  <a:lnTo>
                    <a:pt x="30808" y="156167"/>
                  </a:lnTo>
                  <a:lnTo>
                    <a:pt x="26663" y="167235"/>
                  </a:lnTo>
                  <a:lnTo>
                    <a:pt x="22550" y="177869"/>
                  </a:lnTo>
                  <a:lnTo>
                    <a:pt x="17918" y="188754"/>
                  </a:lnTo>
                  <a:lnTo>
                    <a:pt x="11249" y="20196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 rot="257584">
            <a:off x="73411" y="1966984"/>
            <a:ext cx="1801362" cy="494840"/>
            <a:chOff x="73411" y="1966984"/>
            <a:chExt cx="1801362" cy="494840"/>
          </a:xfrm>
        </p:grpSpPr>
        <p:sp>
          <p:nvSpPr>
            <p:cNvPr id="26" name="Freeform 25"/>
            <p:cNvSpPr/>
            <p:nvPr/>
          </p:nvSpPr>
          <p:spPr>
            <a:xfrm>
              <a:off x="73411" y="2040683"/>
              <a:ext cx="171246" cy="421141"/>
            </a:xfrm>
            <a:custGeom>
              <a:avLst/>
              <a:gdLst/>
              <a:ahLst/>
              <a:cxnLst/>
              <a:rect l="0" t="0" r="0" b="0"/>
              <a:pathLst>
                <a:path w="171246" h="421141">
                  <a:moveTo>
                    <a:pt x="87017" y="0"/>
                  </a:moveTo>
                  <a:lnTo>
                    <a:pt x="81149" y="5868"/>
                  </a:lnTo>
                  <a:lnTo>
                    <a:pt x="75585" y="11433"/>
                  </a:lnTo>
                  <a:lnTo>
                    <a:pt x="69786" y="17236"/>
                  </a:lnTo>
                  <a:lnTo>
                    <a:pt x="63705" y="23489"/>
                  </a:lnTo>
                  <a:lnTo>
                    <a:pt x="57375" y="30468"/>
                  </a:lnTo>
                  <a:lnTo>
                    <a:pt x="50852" y="38249"/>
                  </a:lnTo>
                  <a:lnTo>
                    <a:pt x="44348" y="46751"/>
                  </a:lnTo>
                  <a:lnTo>
                    <a:pt x="38214" y="55830"/>
                  </a:lnTo>
                  <a:lnTo>
                    <a:pt x="32610" y="65348"/>
                  </a:lnTo>
                  <a:lnTo>
                    <a:pt x="27526" y="75348"/>
                  </a:lnTo>
                  <a:lnTo>
                    <a:pt x="22877" y="86046"/>
                  </a:lnTo>
                  <a:lnTo>
                    <a:pt x="18564" y="97498"/>
                  </a:lnTo>
                  <a:lnTo>
                    <a:pt x="14497" y="109460"/>
                  </a:lnTo>
                  <a:lnTo>
                    <a:pt x="10605" y="121489"/>
                  </a:lnTo>
                  <a:lnTo>
                    <a:pt x="6844" y="133321"/>
                  </a:lnTo>
                  <a:lnTo>
                    <a:pt x="3504" y="144876"/>
                  </a:lnTo>
                  <a:lnTo>
                    <a:pt x="1172" y="156167"/>
                  </a:lnTo>
                  <a:lnTo>
                    <a:pt x="85" y="167249"/>
                  </a:lnTo>
                  <a:lnTo>
                    <a:pt x="0" y="178335"/>
                  </a:lnTo>
                  <a:lnTo>
                    <a:pt x="399" y="189778"/>
                  </a:lnTo>
                  <a:lnTo>
                    <a:pt x="929" y="201738"/>
                  </a:lnTo>
                  <a:lnTo>
                    <a:pt x="1588" y="214043"/>
                  </a:lnTo>
                  <a:lnTo>
                    <a:pt x="2628" y="226304"/>
                  </a:lnTo>
                  <a:lnTo>
                    <a:pt x="4181" y="238291"/>
                  </a:lnTo>
                  <a:lnTo>
                    <a:pt x="6394" y="249950"/>
                  </a:lnTo>
                  <a:lnTo>
                    <a:pt x="9490" y="261312"/>
                  </a:lnTo>
                  <a:lnTo>
                    <a:pt x="13503" y="272436"/>
                  </a:lnTo>
                  <a:lnTo>
                    <a:pt x="18319" y="283380"/>
                  </a:lnTo>
                  <a:lnTo>
                    <a:pt x="23769" y="294196"/>
                  </a:lnTo>
                  <a:lnTo>
                    <a:pt x="29692" y="304916"/>
                  </a:lnTo>
                  <a:lnTo>
                    <a:pt x="35956" y="315405"/>
                  </a:lnTo>
                  <a:lnTo>
                    <a:pt x="42460" y="325375"/>
                  </a:lnTo>
                  <a:lnTo>
                    <a:pt x="49129" y="334715"/>
                  </a:lnTo>
                  <a:lnTo>
                    <a:pt x="55912" y="343632"/>
                  </a:lnTo>
                  <a:lnTo>
                    <a:pt x="62772" y="352539"/>
                  </a:lnTo>
                  <a:lnTo>
                    <a:pt x="69689" y="361679"/>
                  </a:lnTo>
                  <a:lnTo>
                    <a:pt x="76809" y="370954"/>
                  </a:lnTo>
                  <a:lnTo>
                    <a:pt x="84429" y="380034"/>
                  </a:lnTo>
                  <a:lnTo>
                    <a:pt x="92674" y="388727"/>
                  </a:lnTo>
                  <a:lnTo>
                    <a:pt x="101670" y="396683"/>
                  </a:lnTo>
                  <a:lnTo>
                    <a:pt x="111620" y="403342"/>
                  </a:lnTo>
                  <a:lnTo>
                    <a:pt x="122520" y="408518"/>
                  </a:lnTo>
                  <a:lnTo>
                    <a:pt x="133629" y="412357"/>
                  </a:lnTo>
                  <a:lnTo>
                    <a:pt x="144656" y="415522"/>
                  </a:lnTo>
                  <a:lnTo>
                    <a:pt x="156567" y="418291"/>
                  </a:lnTo>
                  <a:lnTo>
                    <a:pt x="17124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1498" y="2188082"/>
              <a:ext cx="139841" cy="178986"/>
            </a:xfrm>
            <a:custGeom>
              <a:avLst/>
              <a:gdLst/>
              <a:ahLst/>
              <a:cxnLst/>
              <a:rect l="0" t="0" r="0" b="0"/>
              <a:pathLst>
                <a:path w="139841" h="178986">
                  <a:moveTo>
                    <a:pt x="95272" y="0"/>
                  </a:moveTo>
                  <a:lnTo>
                    <a:pt x="83603" y="67"/>
                  </a:lnTo>
                  <a:lnTo>
                    <a:pt x="73115" y="708"/>
                  </a:lnTo>
                  <a:lnTo>
                    <a:pt x="62818" y="2008"/>
                  </a:lnTo>
                  <a:lnTo>
                    <a:pt x="52689" y="4041"/>
                  </a:lnTo>
                  <a:lnTo>
                    <a:pt x="42994" y="7006"/>
                  </a:lnTo>
                  <a:lnTo>
                    <a:pt x="33857" y="10926"/>
                  </a:lnTo>
                  <a:lnTo>
                    <a:pt x="25255" y="15675"/>
                  </a:lnTo>
                  <a:lnTo>
                    <a:pt x="17093" y="21078"/>
                  </a:lnTo>
                  <a:lnTo>
                    <a:pt x="9302" y="26984"/>
                  </a:lnTo>
                  <a:lnTo>
                    <a:pt x="2967" y="33743"/>
                  </a:lnTo>
                  <a:lnTo>
                    <a:pt x="0" y="41032"/>
                  </a:lnTo>
                  <a:lnTo>
                    <a:pt x="874" y="47282"/>
                  </a:lnTo>
                  <a:lnTo>
                    <a:pt x="5197" y="52053"/>
                  </a:lnTo>
                  <a:lnTo>
                    <a:pt x="12287" y="55508"/>
                  </a:lnTo>
                  <a:lnTo>
                    <a:pt x="21459" y="57940"/>
                  </a:lnTo>
                  <a:lnTo>
                    <a:pt x="32138" y="59624"/>
                  </a:lnTo>
                  <a:lnTo>
                    <a:pt x="43874" y="60782"/>
                  </a:lnTo>
                  <a:lnTo>
                    <a:pt x="56180" y="61738"/>
                  </a:lnTo>
                  <a:lnTo>
                    <a:pt x="68516" y="62916"/>
                  </a:lnTo>
                  <a:lnTo>
                    <a:pt x="80588" y="64535"/>
                  </a:lnTo>
                  <a:lnTo>
                    <a:pt x="92151" y="66946"/>
                  </a:lnTo>
                  <a:lnTo>
                    <a:pt x="102926" y="70700"/>
                  </a:lnTo>
                  <a:lnTo>
                    <a:pt x="112832" y="75974"/>
                  </a:lnTo>
                  <a:lnTo>
                    <a:pt x="121637" y="82788"/>
                  </a:lnTo>
                  <a:lnTo>
                    <a:pt x="128883" y="91182"/>
                  </a:lnTo>
                  <a:lnTo>
                    <a:pt x="134451" y="101005"/>
                  </a:lnTo>
                  <a:lnTo>
                    <a:pt x="138208" y="111666"/>
                  </a:lnTo>
                  <a:lnTo>
                    <a:pt x="139840" y="122273"/>
                  </a:lnTo>
                  <a:lnTo>
                    <a:pt x="139377" y="132321"/>
                  </a:lnTo>
                  <a:lnTo>
                    <a:pt x="136965" y="141521"/>
                  </a:lnTo>
                  <a:lnTo>
                    <a:pt x="132689" y="149628"/>
                  </a:lnTo>
                  <a:lnTo>
                    <a:pt x="126774" y="156630"/>
                  </a:lnTo>
                  <a:lnTo>
                    <a:pt x="119381" y="162519"/>
                  </a:lnTo>
                  <a:lnTo>
                    <a:pt x="110524" y="167192"/>
                  </a:lnTo>
                  <a:lnTo>
                    <a:pt x="100365" y="170711"/>
                  </a:lnTo>
                  <a:lnTo>
                    <a:pt x="89757" y="173269"/>
                  </a:lnTo>
                  <a:lnTo>
                    <a:pt x="79122" y="175355"/>
                  </a:lnTo>
                  <a:lnTo>
                    <a:pt x="67529" y="177155"/>
                  </a:lnTo>
                  <a:lnTo>
                    <a:pt x="5315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4768" y="2072269"/>
              <a:ext cx="18344" cy="263214"/>
            </a:xfrm>
            <a:custGeom>
              <a:avLst/>
              <a:gdLst/>
              <a:ahLst/>
              <a:cxnLst/>
              <a:rect l="0" t="0" r="0" b="0"/>
              <a:pathLst>
                <a:path w="18344" h="263214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66"/>
                  </a:lnTo>
                  <a:lnTo>
                    <a:pt x="2066" y="81965"/>
                  </a:lnTo>
                  <a:lnTo>
                    <a:pt x="4079" y="93882"/>
                  </a:lnTo>
                  <a:lnTo>
                    <a:pt x="6537" y="106194"/>
                  </a:lnTo>
                  <a:lnTo>
                    <a:pt x="9151" y="118920"/>
                  </a:lnTo>
                  <a:lnTo>
                    <a:pt x="11519" y="132003"/>
                  </a:lnTo>
                  <a:lnTo>
                    <a:pt x="13441" y="145363"/>
                  </a:lnTo>
                  <a:lnTo>
                    <a:pt x="14899" y="158929"/>
                  </a:lnTo>
                  <a:lnTo>
                    <a:pt x="15960" y="172643"/>
                  </a:lnTo>
                  <a:lnTo>
                    <a:pt x="16711" y="186451"/>
                  </a:lnTo>
                  <a:lnTo>
                    <a:pt x="17235" y="200100"/>
                  </a:lnTo>
                  <a:lnTo>
                    <a:pt x="17652" y="214685"/>
                  </a:lnTo>
                  <a:lnTo>
                    <a:pt x="18000" y="233722"/>
                  </a:lnTo>
                  <a:lnTo>
                    <a:pt x="1834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3177" y="2135440"/>
              <a:ext cx="75220" cy="168457"/>
            </a:xfrm>
            <a:custGeom>
              <a:avLst/>
              <a:gdLst/>
              <a:ahLst/>
              <a:cxnLst/>
              <a:rect l="0" t="0" r="0" b="0"/>
              <a:pathLst>
                <a:path w="75220" h="168457">
                  <a:moveTo>
                    <a:pt x="43634" y="0"/>
                  </a:moveTo>
                  <a:lnTo>
                    <a:pt x="37766" y="5934"/>
                  </a:lnTo>
                  <a:lnTo>
                    <a:pt x="32202" y="12139"/>
                  </a:lnTo>
                  <a:lnTo>
                    <a:pt x="26407" y="19235"/>
                  </a:lnTo>
                  <a:lnTo>
                    <a:pt x="20499" y="27175"/>
                  </a:lnTo>
                  <a:lnTo>
                    <a:pt x="14818" y="35821"/>
                  </a:lnTo>
                  <a:lnTo>
                    <a:pt x="9552" y="45016"/>
                  </a:lnTo>
                  <a:lnTo>
                    <a:pt x="5047" y="54616"/>
                  </a:lnTo>
                  <a:lnTo>
                    <a:pt x="1858" y="64505"/>
                  </a:lnTo>
                  <a:lnTo>
                    <a:pt x="167" y="74594"/>
                  </a:lnTo>
                  <a:lnTo>
                    <a:pt x="0" y="84654"/>
                  </a:lnTo>
                  <a:lnTo>
                    <a:pt x="1401" y="94335"/>
                  </a:lnTo>
                  <a:lnTo>
                    <a:pt x="4231" y="103477"/>
                  </a:lnTo>
                  <a:lnTo>
                    <a:pt x="8231" y="112090"/>
                  </a:lnTo>
                  <a:lnTo>
                    <a:pt x="13123" y="120262"/>
                  </a:lnTo>
                  <a:lnTo>
                    <a:pt x="18673" y="128090"/>
                  </a:lnTo>
                  <a:lnTo>
                    <a:pt x="24855" y="135500"/>
                  </a:lnTo>
                  <a:lnTo>
                    <a:pt x="31835" y="142258"/>
                  </a:lnTo>
                  <a:lnTo>
                    <a:pt x="39629" y="148282"/>
                  </a:lnTo>
                  <a:lnTo>
                    <a:pt x="47674" y="153497"/>
                  </a:lnTo>
                  <a:lnTo>
                    <a:pt x="55706" y="158260"/>
                  </a:lnTo>
                  <a:lnTo>
                    <a:pt x="64429" y="162989"/>
                  </a:lnTo>
                  <a:lnTo>
                    <a:pt x="7521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1567" y="225125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5"/>
                  </a:lnTo>
                  <a:lnTo>
                    <a:pt x="0" y="29566"/>
                  </a:lnTo>
                  <a:lnTo>
                    <a:pt x="0" y="500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1567" y="2124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572" y="2194741"/>
              <a:ext cx="79435" cy="208899"/>
            </a:xfrm>
            <a:custGeom>
              <a:avLst/>
              <a:gdLst/>
              <a:ahLst/>
              <a:cxnLst/>
              <a:rect l="0" t="0" r="0" b="0"/>
              <a:pathLst>
                <a:path w="79435" h="208899">
                  <a:moveTo>
                    <a:pt x="4223" y="88098"/>
                  </a:moveTo>
                  <a:lnTo>
                    <a:pt x="4290" y="99766"/>
                  </a:lnTo>
                  <a:lnTo>
                    <a:pt x="4930" y="110255"/>
                  </a:lnTo>
                  <a:lnTo>
                    <a:pt x="6222" y="120565"/>
                  </a:lnTo>
                  <a:lnTo>
                    <a:pt x="7909" y="131212"/>
                  </a:lnTo>
                  <a:lnTo>
                    <a:pt x="9577" y="142853"/>
                  </a:lnTo>
                  <a:lnTo>
                    <a:pt x="10995" y="155739"/>
                  </a:lnTo>
                  <a:lnTo>
                    <a:pt x="12266" y="169473"/>
                  </a:lnTo>
                  <a:lnTo>
                    <a:pt x="13725" y="183228"/>
                  </a:lnTo>
                  <a:lnTo>
                    <a:pt x="15530" y="196436"/>
                  </a:lnTo>
                  <a:lnTo>
                    <a:pt x="16742" y="206228"/>
                  </a:lnTo>
                  <a:lnTo>
                    <a:pt x="16278" y="208898"/>
                  </a:lnTo>
                  <a:lnTo>
                    <a:pt x="14676" y="205104"/>
                  </a:lnTo>
                  <a:lnTo>
                    <a:pt x="12563" y="196676"/>
                  </a:lnTo>
                  <a:lnTo>
                    <a:pt x="10501" y="185140"/>
                  </a:lnTo>
                  <a:lnTo>
                    <a:pt x="8768" y="171566"/>
                  </a:lnTo>
                  <a:lnTo>
                    <a:pt x="7260" y="156984"/>
                  </a:lnTo>
                  <a:lnTo>
                    <a:pt x="5630" y="142468"/>
                  </a:lnTo>
                  <a:lnTo>
                    <a:pt x="3686" y="128573"/>
                  </a:lnTo>
                  <a:lnTo>
                    <a:pt x="1717" y="115267"/>
                  </a:lnTo>
                  <a:lnTo>
                    <a:pt x="380" y="102172"/>
                  </a:lnTo>
                  <a:lnTo>
                    <a:pt x="0" y="89026"/>
                  </a:lnTo>
                  <a:lnTo>
                    <a:pt x="577" y="75887"/>
                  </a:lnTo>
                  <a:lnTo>
                    <a:pt x="1960" y="63050"/>
                  </a:lnTo>
                  <a:lnTo>
                    <a:pt x="3971" y="50672"/>
                  </a:lnTo>
                  <a:lnTo>
                    <a:pt x="6610" y="38918"/>
                  </a:lnTo>
                  <a:lnTo>
                    <a:pt x="10051" y="28023"/>
                  </a:lnTo>
                  <a:lnTo>
                    <a:pt x="14326" y="18049"/>
                  </a:lnTo>
                  <a:lnTo>
                    <a:pt x="19331" y="9539"/>
                  </a:lnTo>
                  <a:lnTo>
                    <a:pt x="24914" y="3558"/>
                  </a:lnTo>
                  <a:lnTo>
                    <a:pt x="30930" y="466"/>
                  </a:lnTo>
                  <a:lnTo>
                    <a:pt x="37258" y="0"/>
                  </a:lnTo>
                  <a:lnTo>
                    <a:pt x="43804" y="1655"/>
                  </a:lnTo>
                  <a:lnTo>
                    <a:pt x="50499" y="4918"/>
                  </a:lnTo>
                  <a:lnTo>
                    <a:pt x="57128" y="9511"/>
                  </a:lnTo>
                  <a:lnTo>
                    <a:pt x="63354" y="15401"/>
                  </a:lnTo>
                  <a:lnTo>
                    <a:pt x="69012" y="22470"/>
                  </a:lnTo>
                  <a:lnTo>
                    <a:pt x="73795" y="30672"/>
                  </a:lnTo>
                  <a:lnTo>
                    <a:pt x="77177" y="40087"/>
                  </a:lnTo>
                  <a:lnTo>
                    <a:pt x="79004" y="50646"/>
                  </a:lnTo>
                  <a:lnTo>
                    <a:pt x="79434" y="62162"/>
                  </a:lnTo>
                  <a:lnTo>
                    <a:pt x="78743" y="74416"/>
                  </a:lnTo>
                  <a:lnTo>
                    <a:pt x="77198" y="87201"/>
                  </a:lnTo>
                  <a:lnTo>
                    <a:pt x="74705" y="99869"/>
                  </a:lnTo>
                  <a:lnTo>
                    <a:pt x="70831" y="111382"/>
                  </a:lnTo>
                  <a:lnTo>
                    <a:pt x="65452" y="121268"/>
                  </a:lnTo>
                  <a:lnTo>
                    <a:pt x="58805" y="129616"/>
                  </a:lnTo>
                  <a:lnTo>
                    <a:pt x="50458" y="137730"/>
                  </a:lnTo>
                  <a:lnTo>
                    <a:pt x="37442" y="147434"/>
                  </a:lnTo>
                  <a:lnTo>
                    <a:pt x="14751" y="161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80585" y="2198483"/>
              <a:ext cx="169521" cy="139920"/>
            </a:xfrm>
            <a:custGeom>
              <a:avLst/>
              <a:gdLst/>
              <a:ahLst/>
              <a:cxnLst/>
              <a:rect l="0" t="0" r="0" b="0"/>
              <a:pathLst>
                <a:path w="169521" h="139920">
                  <a:moveTo>
                    <a:pt x="85292" y="63299"/>
                  </a:moveTo>
                  <a:lnTo>
                    <a:pt x="82358" y="51631"/>
                  </a:lnTo>
                  <a:lnTo>
                    <a:pt x="79576" y="41142"/>
                  </a:lnTo>
                  <a:lnTo>
                    <a:pt x="76663" y="30854"/>
                  </a:lnTo>
                  <a:lnTo>
                    <a:pt x="73104" y="21071"/>
                  </a:lnTo>
                  <a:lnTo>
                    <a:pt x="67994" y="12672"/>
                  </a:lnTo>
                  <a:lnTo>
                    <a:pt x="60979" y="6056"/>
                  </a:lnTo>
                  <a:lnTo>
                    <a:pt x="52510" y="1623"/>
                  </a:lnTo>
                  <a:lnTo>
                    <a:pt x="43526" y="0"/>
                  </a:lnTo>
                  <a:lnTo>
                    <a:pt x="34641" y="1247"/>
                  </a:lnTo>
                  <a:lnTo>
                    <a:pt x="26255" y="4984"/>
                  </a:lnTo>
                  <a:lnTo>
                    <a:pt x="18710" y="10681"/>
                  </a:lnTo>
                  <a:lnTo>
                    <a:pt x="12097" y="17843"/>
                  </a:lnTo>
                  <a:lnTo>
                    <a:pt x="6643" y="26222"/>
                  </a:lnTo>
                  <a:lnTo>
                    <a:pt x="2794" y="35815"/>
                  </a:lnTo>
                  <a:lnTo>
                    <a:pt x="647" y="46522"/>
                  </a:lnTo>
                  <a:lnTo>
                    <a:pt x="0" y="58151"/>
                  </a:lnTo>
                  <a:lnTo>
                    <a:pt x="544" y="70488"/>
                  </a:lnTo>
                  <a:lnTo>
                    <a:pt x="1985" y="83336"/>
                  </a:lnTo>
                  <a:lnTo>
                    <a:pt x="4238" y="96218"/>
                  </a:lnTo>
                  <a:lnTo>
                    <a:pt x="7420" y="108407"/>
                  </a:lnTo>
                  <a:lnTo>
                    <a:pt x="11520" y="119548"/>
                  </a:lnTo>
                  <a:lnTo>
                    <a:pt x="16408" y="128991"/>
                  </a:lnTo>
                  <a:lnTo>
                    <a:pt x="21913" y="135674"/>
                  </a:lnTo>
                  <a:lnTo>
                    <a:pt x="27872" y="139269"/>
                  </a:lnTo>
                  <a:lnTo>
                    <a:pt x="33992" y="139919"/>
                  </a:lnTo>
                  <a:lnTo>
                    <a:pt x="39867" y="137863"/>
                  </a:lnTo>
                  <a:lnTo>
                    <a:pt x="45296" y="133521"/>
                  </a:lnTo>
                  <a:lnTo>
                    <a:pt x="50263" y="127391"/>
                  </a:lnTo>
                  <a:lnTo>
                    <a:pt x="54833" y="119932"/>
                  </a:lnTo>
                  <a:lnTo>
                    <a:pt x="59108" y="111550"/>
                  </a:lnTo>
                  <a:lnTo>
                    <a:pt x="63671" y="103744"/>
                  </a:lnTo>
                  <a:lnTo>
                    <a:pt x="69338" y="99732"/>
                  </a:lnTo>
                  <a:lnTo>
                    <a:pt x="75723" y="100542"/>
                  </a:lnTo>
                  <a:lnTo>
                    <a:pt x="82034" y="104064"/>
                  </a:lnTo>
                  <a:lnTo>
                    <a:pt x="88589" y="108489"/>
                  </a:lnTo>
                  <a:lnTo>
                    <a:pt x="96156" y="112278"/>
                  </a:lnTo>
                  <a:lnTo>
                    <a:pt x="105058" y="114725"/>
                  </a:lnTo>
                  <a:lnTo>
                    <a:pt x="115013" y="115714"/>
                  </a:lnTo>
                  <a:lnTo>
                    <a:pt x="126526" y="115386"/>
                  </a:lnTo>
                  <a:lnTo>
                    <a:pt x="142850" y="112584"/>
                  </a:lnTo>
                  <a:lnTo>
                    <a:pt x="169520" y="105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98176" y="1998569"/>
              <a:ext cx="4613" cy="305328"/>
            </a:xfrm>
            <a:custGeom>
              <a:avLst/>
              <a:gdLst/>
              <a:ahLst/>
              <a:cxnLst/>
              <a:rect l="0" t="0" r="0" b="0"/>
              <a:pathLst>
                <a:path w="4613" h="305328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2" y="63110"/>
                  </a:lnTo>
                  <a:lnTo>
                    <a:pt x="2825" y="76394"/>
                  </a:lnTo>
                  <a:lnTo>
                    <a:pt x="3352" y="90971"/>
                  </a:lnTo>
                  <a:lnTo>
                    <a:pt x="3738" y="106995"/>
                  </a:lnTo>
                  <a:lnTo>
                    <a:pt x="4013" y="124162"/>
                  </a:lnTo>
                  <a:lnTo>
                    <a:pt x="4204" y="141908"/>
                  </a:lnTo>
                  <a:lnTo>
                    <a:pt x="4336" y="159841"/>
                  </a:lnTo>
                  <a:lnTo>
                    <a:pt x="4426" y="177611"/>
                  </a:lnTo>
                  <a:lnTo>
                    <a:pt x="4487" y="194842"/>
                  </a:lnTo>
                  <a:lnTo>
                    <a:pt x="4528" y="211387"/>
                  </a:lnTo>
                  <a:lnTo>
                    <a:pt x="4556" y="227262"/>
                  </a:lnTo>
                  <a:lnTo>
                    <a:pt x="4578" y="244418"/>
                  </a:lnTo>
                  <a:lnTo>
                    <a:pt x="4596" y="267713"/>
                  </a:lnTo>
                  <a:lnTo>
                    <a:pt x="461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76488" y="221966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4"/>
                  </a:lnTo>
                  <a:lnTo>
                    <a:pt x="0" y="693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87016" y="2114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50187" y="2162766"/>
              <a:ext cx="115814" cy="109545"/>
            </a:xfrm>
            <a:custGeom>
              <a:avLst/>
              <a:gdLst/>
              <a:ahLst/>
              <a:cxnLst/>
              <a:rect l="0" t="0" r="0" b="0"/>
              <a:pathLst>
                <a:path w="115814" h="109545">
                  <a:moveTo>
                    <a:pt x="0" y="35844"/>
                  </a:moveTo>
                  <a:lnTo>
                    <a:pt x="2866" y="47580"/>
                  </a:lnTo>
                  <a:lnTo>
                    <a:pt x="5009" y="58709"/>
                  </a:lnTo>
                  <a:lnTo>
                    <a:pt x="6614" y="70217"/>
                  </a:lnTo>
                  <a:lnTo>
                    <a:pt x="7875" y="79021"/>
                  </a:lnTo>
                  <a:lnTo>
                    <a:pt x="9038" y="81197"/>
                  </a:lnTo>
                  <a:lnTo>
                    <a:pt x="10344" y="78121"/>
                  </a:lnTo>
                  <a:lnTo>
                    <a:pt x="11997" y="71852"/>
                  </a:lnTo>
                  <a:lnTo>
                    <a:pt x="14059" y="63768"/>
                  </a:lnTo>
                  <a:lnTo>
                    <a:pt x="16497" y="54665"/>
                  </a:lnTo>
                  <a:lnTo>
                    <a:pt x="19244" y="44988"/>
                  </a:lnTo>
                  <a:lnTo>
                    <a:pt x="22388" y="35145"/>
                  </a:lnTo>
                  <a:lnTo>
                    <a:pt x="26174" y="25582"/>
                  </a:lnTo>
                  <a:lnTo>
                    <a:pt x="30682" y="16524"/>
                  </a:lnTo>
                  <a:lnTo>
                    <a:pt x="35844" y="8638"/>
                  </a:lnTo>
                  <a:lnTo>
                    <a:pt x="41534" y="3081"/>
                  </a:lnTo>
                  <a:lnTo>
                    <a:pt x="47621" y="274"/>
                  </a:lnTo>
                  <a:lnTo>
                    <a:pt x="53996" y="0"/>
                  </a:lnTo>
                  <a:lnTo>
                    <a:pt x="60574" y="1785"/>
                  </a:lnTo>
                  <a:lnTo>
                    <a:pt x="67290" y="5134"/>
                  </a:lnTo>
                  <a:lnTo>
                    <a:pt x="73934" y="9785"/>
                  </a:lnTo>
                  <a:lnTo>
                    <a:pt x="80168" y="15713"/>
                  </a:lnTo>
                  <a:lnTo>
                    <a:pt x="85838" y="22808"/>
                  </a:lnTo>
                  <a:lnTo>
                    <a:pt x="90798" y="31027"/>
                  </a:lnTo>
                  <a:lnTo>
                    <a:pt x="94831" y="40453"/>
                  </a:lnTo>
                  <a:lnTo>
                    <a:pt x="97918" y="51006"/>
                  </a:lnTo>
                  <a:lnTo>
                    <a:pt x="100381" y="62081"/>
                  </a:lnTo>
                  <a:lnTo>
                    <a:pt x="103136" y="73825"/>
                  </a:lnTo>
                  <a:lnTo>
                    <a:pt x="107545" y="88386"/>
                  </a:lnTo>
                  <a:lnTo>
                    <a:pt x="115813" y="109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97585" y="2115903"/>
              <a:ext cx="94757" cy="153553"/>
            </a:xfrm>
            <a:custGeom>
              <a:avLst/>
              <a:gdLst/>
              <a:ahLst/>
              <a:cxnLst/>
              <a:rect l="0" t="0" r="0" b="0"/>
              <a:pathLst>
                <a:path w="94757" h="153553">
                  <a:moveTo>
                    <a:pt x="0" y="103765"/>
                  </a:moveTo>
                  <a:lnTo>
                    <a:pt x="8801" y="100831"/>
                  </a:lnTo>
                  <a:lnTo>
                    <a:pt x="17148" y="98049"/>
                  </a:lnTo>
                  <a:lnTo>
                    <a:pt x="25842" y="95140"/>
                  </a:lnTo>
                  <a:lnTo>
                    <a:pt x="34790" y="91754"/>
                  </a:lnTo>
                  <a:lnTo>
                    <a:pt x="43637" y="87292"/>
                  </a:lnTo>
                  <a:lnTo>
                    <a:pt x="52171" y="81522"/>
                  </a:lnTo>
                  <a:lnTo>
                    <a:pt x="60186" y="74533"/>
                  </a:lnTo>
                  <a:lnTo>
                    <a:pt x="67416" y="66548"/>
                  </a:lnTo>
                  <a:lnTo>
                    <a:pt x="73779" y="57812"/>
                  </a:lnTo>
                  <a:lnTo>
                    <a:pt x="78881" y="48693"/>
                  </a:lnTo>
                  <a:lnTo>
                    <a:pt x="81953" y="39660"/>
                  </a:lnTo>
                  <a:lnTo>
                    <a:pt x="82752" y="30965"/>
                  </a:lnTo>
                  <a:lnTo>
                    <a:pt x="81340" y="22824"/>
                  </a:lnTo>
                  <a:lnTo>
                    <a:pt x="77808" y="15503"/>
                  </a:lnTo>
                  <a:lnTo>
                    <a:pt x="72438" y="9073"/>
                  </a:lnTo>
                  <a:lnTo>
                    <a:pt x="65768" y="3925"/>
                  </a:lnTo>
                  <a:lnTo>
                    <a:pt x="58469" y="822"/>
                  </a:lnTo>
                  <a:lnTo>
                    <a:pt x="50981" y="0"/>
                  </a:lnTo>
                  <a:lnTo>
                    <a:pt x="43670" y="1398"/>
                  </a:lnTo>
                  <a:lnTo>
                    <a:pt x="36913" y="4920"/>
                  </a:lnTo>
                  <a:lnTo>
                    <a:pt x="30853" y="10288"/>
                  </a:lnTo>
                  <a:lnTo>
                    <a:pt x="25445" y="17126"/>
                  </a:lnTo>
                  <a:lnTo>
                    <a:pt x="20570" y="25071"/>
                  </a:lnTo>
                  <a:lnTo>
                    <a:pt x="16106" y="33819"/>
                  </a:lnTo>
                  <a:lnTo>
                    <a:pt x="12105" y="43300"/>
                  </a:lnTo>
                  <a:lnTo>
                    <a:pt x="8789" y="53648"/>
                  </a:lnTo>
                  <a:lnTo>
                    <a:pt x="6228" y="64866"/>
                  </a:lnTo>
                  <a:lnTo>
                    <a:pt x="4508" y="76670"/>
                  </a:lnTo>
                  <a:lnTo>
                    <a:pt x="3803" y="88594"/>
                  </a:lnTo>
                  <a:lnTo>
                    <a:pt x="4113" y="100351"/>
                  </a:lnTo>
                  <a:lnTo>
                    <a:pt x="5456" y="111686"/>
                  </a:lnTo>
                  <a:lnTo>
                    <a:pt x="7954" y="122299"/>
                  </a:lnTo>
                  <a:lnTo>
                    <a:pt x="11564" y="132088"/>
                  </a:lnTo>
                  <a:lnTo>
                    <a:pt x="16275" y="140643"/>
                  </a:lnTo>
                  <a:lnTo>
                    <a:pt x="22186" y="147187"/>
                  </a:lnTo>
                  <a:lnTo>
                    <a:pt x="29237" y="151471"/>
                  </a:lnTo>
                  <a:lnTo>
                    <a:pt x="37242" y="153552"/>
                  </a:lnTo>
                  <a:lnTo>
                    <a:pt x="45986" y="153519"/>
                  </a:lnTo>
                  <a:lnTo>
                    <a:pt x="55259" y="151656"/>
                  </a:lnTo>
                  <a:lnTo>
                    <a:pt x="64452" y="148646"/>
                  </a:lnTo>
                  <a:lnTo>
                    <a:pt x="73452" y="145179"/>
                  </a:lnTo>
                  <a:lnTo>
                    <a:pt x="83047" y="140958"/>
                  </a:lnTo>
                  <a:lnTo>
                    <a:pt x="94756" y="135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81814" y="1966984"/>
              <a:ext cx="92959" cy="410612"/>
            </a:xfrm>
            <a:custGeom>
              <a:avLst/>
              <a:gdLst/>
              <a:ahLst/>
              <a:cxnLst/>
              <a:rect l="0" t="0" r="0" b="0"/>
              <a:pathLst>
                <a:path w="92959" h="410612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51"/>
                  </a:lnTo>
                  <a:lnTo>
                    <a:pt x="23312" y="35145"/>
                  </a:lnTo>
                  <a:lnTo>
                    <a:pt x="29642" y="45288"/>
                  </a:lnTo>
                  <a:lnTo>
                    <a:pt x="36170" y="56329"/>
                  </a:lnTo>
                  <a:lnTo>
                    <a:pt x="42846" y="67996"/>
                  </a:lnTo>
                  <a:lnTo>
                    <a:pt x="49628" y="79818"/>
                  </a:lnTo>
                  <a:lnTo>
                    <a:pt x="56481" y="91507"/>
                  </a:lnTo>
                  <a:lnTo>
                    <a:pt x="63218" y="102964"/>
                  </a:lnTo>
                  <a:lnTo>
                    <a:pt x="69515" y="114190"/>
                  </a:lnTo>
                  <a:lnTo>
                    <a:pt x="75226" y="125226"/>
                  </a:lnTo>
                  <a:lnTo>
                    <a:pt x="80213" y="136282"/>
                  </a:lnTo>
                  <a:lnTo>
                    <a:pt x="84265" y="147705"/>
                  </a:lnTo>
                  <a:lnTo>
                    <a:pt x="87360" y="159655"/>
                  </a:lnTo>
                  <a:lnTo>
                    <a:pt x="89625" y="172124"/>
                  </a:lnTo>
                  <a:lnTo>
                    <a:pt x="91236" y="185027"/>
                  </a:lnTo>
                  <a:lnTo>
                    <a:pt x="92356" y="198264"/>
                  </a:lnTo>
                  <a:lnTo>
                    <a:pt x="92958" y="211745"/>
                  </a:lnTo>
                  <a:lnTo>
                    <a:pt x="92838" y="225402"/>
                  </a:lnTo>
                  <a:lnTo>
                    <a:pt x="91943" y="239185"/>
                  </a:lnTo>
                  <a:lnTo>
                    <a:pt x="90360" y="253220"/>
                  </a:lnTo>
                  <a:lnTo>
                    <a:pt x="88226" y="267788"/>
                  </a:lnTo>
                  <a:lnTo>
                    <a:pt x="85670" y="282991"/>
                  </a:lnTo>
                  <a:lnTo>
                    <a:pt x="82479" y="298455"/>
                  </a:lnTo>
                  <a:lnTo>
                    <a:pt x="78127" y="313457"/>
                  </a:lnTo>
                  <a:lnTo>
                    <a:pt x="72428" y="327621"/>
                  </a:lnTo>
                  <a:lnTo>
                    <a:pt x="65821" y="340910"/>
                  </a:lnTo>
                  <a:lnTo>
                    <a:pt x="59155" y="353449"/>
                  </a:lnTo>
                  <a:lnTo>
                    <a:pt x="52939" y="365388"/>
                  </a:lnTo>
                  <a:lnTo>
                    <a:pt x="47462" y="376428"/>
                  </a:lnTo>
                  <a:lnTo>
                    <a:pt x="42431" y="386893"/>
                  </a:lnTo>
                  <a:lnTo>
                    <a:pt x="37409" y="397707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92338" y="2738538"/>
            <a:ext cx="3021680" cy="647954"/>
            <a:chOff x="492338" y="2738538"/>
            <a:chExt cx="3021680" cy="647954"/>
          </a:xfrm>
        </p:grpSpPr>
        <p:sp>
          <p:nvSpPr>
            <p:cNvPr id="41" name="Freeform 40"/>
            <p:cNvSpPr/>
            <p:nvPr/>
          </p:nvSpPr>
          <p:spPr>
            <a:xfrm>
              <a:off x="1370729" y="2817952"/>
              <a:ext cx="16533" cy="326384"/>
            </a:xfrm>
            <a:custGeom>
              <a:avLst/>
              <a:gdLst/>
              <a:ahLst/>
              <a:cxnLst/>
              <a:rect l="0" t="0" r="0" b="0"/>
              <a:pathLst>
                <a:path w="16533" h="326384">
                  <a:moveTo>
                    <a:pt x="16532" y="0"/>
                  </a:moveTo>
                  <a:lnTo>
                    <a:pt x="16532" y="11802"/>
                  </a:lnTo>
                  <a:lnTo>
                    <a:pt x="16532" y="23571"/>
                  </a:lnTo>
                  <a:lnTo>
                    <a:pt x="16523" y="36475"/>
                  </a:lnTo>
                  <a:lnTo>
                    <a:pt x="16177" y="50842"/>
                  </a:lnTo>
                  <a:lnTo>
                    <a:pt x="14880" y="67115"/>
                  </a:lnTo>
                  <a:lnTo>
                    <a:pt x="12383" y="85335"/>
                  </a:lnTo>
                  <a:lnTo>
                    <a:pt x="9077" y="104916"/>
                  </a:lnTo>
                  <a:lnTo>
                    <a:pt x="5781" y="124884"/>
                  </a:lnTo>
                  <a:lnTo>
                    <a:pt x="2980" y="144632"/>
                  </a:lnTo>
                  <a:lnTo>
                    <a:pt x="967" y="163614"/>
                  </a:lnTo>
                  <a:lnTo>
                    <a:pt x="0" y="181208"/>
                  </a:lnTo>
                  <a:lnTo>
                    <a:pt x="92" y="197226"/>
                  </a:lnTo>
                  <a:lnTo>
                    <a:pt x="935" y="211982"/>
                  </a:lnTo>
                  <a:lnTo>
                    <a:pt x="2024" y="226061"/>
                  </a:lnTo>
                  <a:lnTo>
                    <a:pt x="3045" y="239873"/>
                  </a:lnTo>
                  <a:lnTo>
                    <a:pt x="3880" y="253593"/>
                  </a:lnTo>
                  <a:lnTo>
                    <a:pt x="4604" y="268915"/>
                  </a:lnTo>
                  <a:lnTo>
                    <a:pt x="5276" y="290544"/>
                  </a:lnTo>
                  <a:lnTo>
                    <a:pt x="600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81976" y="2750026"/>
              <a:ext cx="229532" cy="489067"/>
            </a:xfrm>
            <a:custGeom>
              <a:avLst/>
              <a:gdLst/>
              <a:ahLst/>
              <a:cxnLst/>
              <a:rect l="0" t="0" r="0" b="0"/>
              <a:pathLst>
                <a:path w="229532" h="489067">
                  <a:moveTo>
                    <a:pt x="0" y="67926"/>
                  </a:moveTo>
                  <a:lnTo>
                    <a:pt x="3000" y="59192"/>
                  </a:lnTo>
                  <a:lnTo>
                    <a:pt x="6423" y="51485"/>
                  </a:lnTo>
                  <a:lnTo>
                    <a:pt x="10619" y="44083"/>
                  </a:lnTo>
                  <a:lnTo>
                    <a:pt x="15519" y="36822"/>
                  </a:lnTo>
                  <a:lnTo>
                    <a:pt x="21001" y="29643"/>
                  </a:lnTo>
                  <a:lnTo>
                    <a:pt x="26940" y="22527"/>
                  </a:lnTo>
                  <a:lnTo>
                    <a:pt x="33547" y="15782"/>
                  </a:lnTo>
                  <a:lnTo>
                    <a:pt x="41342" y="10012"/>
                  </a:lnTo>
                  <a:lnTo>
                    <a:pt x="50513" y="5472"/>
                  </a:lnTo>
                  <a:lnTo>
                    <a:pt x="60943" y="2256"/>
                  </a:lnTo>
                  <a:lnTo>
                    <a:pt x="72393" y="464"/>
                  </a:lnTo>
                  <a:lnTo>
                    <a:pt x="84615" y="0"/>
                  </a:lnTo>
                  <a:lnTo>
                    <a:pt x="97397" y="637"/>
                  </a:lnTo>
                  <a:lnTo>
                    <a:pt x="110576" y="2119"/>
                  </a:lnTo>
                  <a:lnTo>
                    <a:pt x="124026" y="4227"/>
                  </a:lnTo>
                  <a:lnTo>
                    <a:pt x="137497" y="6943"/>
                  </a:lnTo>
                  <a:lnTo>
                    <a:pt x="150621" y="10444"/>
                  </a:lnTo>
                  <a:lnTo>
                    <a:pt x="163223" y="14766"/>
                  </a:lnTo>
                  <a:lnTo>
                    <a:pt x="175143" y="19975"/>
                  </a:lnTo>
                  <a:lnTo>
                    <a:pt x="186156" y="26227"/>
                  </a:lnTo>
                  <a:lnTo>
                    <a:pt x="196223" y="33515"/>
                  </a:lnTo>
                  <a:lnTo>
                    <a:pt x="205135" y="41851"/>
                  </a:lnTo>
                  <a:lnTo>
                    <a:pt x="212452" y="51350"/>
                  </a:lnTo>
                  <a:lnTo>
                    <a:pt x="218073" y="61957"/>
                  </a:lnTo>
                  <a:lnTo>
                    <a:pt x="222035" y="73334"/>
                  </a:lnTo>
                  <a:lnTo>
                    <a:pt x="224336" y="84962"/>
                  </a:lnTo>
                  <a:lnTo>
                    <a:pt x="225140" y="96517"/>
                  </a:lnTo>
                  <a:lnTo>
                    <a:pt x="224563" y="107715"/>
                  </a:lnTo>
                  <a:lnTo>
                    <a:pt x="222590" y="118235"/>
                  </a:lnTo>
                  <a:lnTo>
                    <a:pt x="219339" y="127975"/>
                  </a:lnTo>
                  <a:lnTo>
                    <a:pt x="215040" y="137007"/>
                  </a:lnTo>
                  <a:lnTo>
                    <a:pt x="209939" y="145468"/>
                  </a:lnTo>
                  <a:lnTo>
                    <a:pt x="204250" y="153497"/>
                  </a:lnTo>
                  <a:lnTo>
                    <a:pt x="198143" y="161215"/>
                  </a:lnTo>
                  <a:lnTo>
                    <a:pt x="191744" y="168711"/>
                  </a:lnTo>
                  <a:lnTo>
                    <a:pt x="185141" y="176050"/>
                  </a:lnTo>
                  <a:lnTo>
                    <a:pt x="178232" y="183115"/>
                  </a:lnTo>
                  <a:lnTo>
                    <a:pt x="170755" y="189633"/>
                  </a:lnTo>
                  <a:lnTo>
                    <a:pt x="162615" y="195503"/>
                  </a:lnTo>
                  <a:lnTo>
                    <a:pt x="154028" y="200936"/>
                  </a:lnTo>
                  <a:lnTo>
                    <a:pt x="145418" y="206351"/>
                  </a:lnTo>
                  <a:lnTo>
                    <a:pt x="137030" y="211992"/>
                  </a:lnTo>
                  <a:lnTo>
                    <a:pt x="128771" y="217766"/>
                  </a:lnTo>
                  <a:lnTo>
                    <a:pt x="120313" y="223341"/>
                  </a:lnTo>
                  <a:lnTo>
                    <a:pt x="111527" y="228483"/>
                  </a:lnTo>
                  <a:lnTo>
                    <a:pt x="104273" y="231277"/>
                  </a:lnTo>
                  <a:lnTo>
                    <a:pt x="101641" y="230036"/>
                  </a:lnTo>
                  <a:lnTo>
                    <a:pt x="103993" y="226461"/>
                  </a:lnTo>
                  <a:lnTo>
                    <a:pt x="110014" y="222136"/>
                  </a:lnTo>
                  <a:lnTo>
                    <a:pt x="118200" y="218486"/>
                  </a:lnTo>
                  <a:lnTo>
                    <a:pt x="127542" y="216175"/>
                  </a:lnTo>
                  <a:lnTo>
                    <a:pt x="137475" y="215433"/>
                  </a:lnTo>
                  <a:lnTo>
                    <a:pt x="147705" y="216370"/>
                  </a:lnTo>
                  <a:lnTo>
                    <a:pt x="158079" y="218856"/>
                  </a:lnTo>
                  <a:lnTo>
                    <a:pt x="168359" y="222776"/>
                  </a:lnTo>
                  <a:lnTo>
                    <a:pt x="178201" y="228139"/>
                  </a:lnTo>
                  <a:lnTo>
                    <a:pt x="187452" y="234818"/>
                  </a:lnTo>
                  <a:lnTo>
                    <a:pt x="195971" y="242741"/>
                  </a:lnTo>
                  <a:lnTo>
                    <a:pt x="203550" y="251960"/>
                  </a:lnTo>
                  <a:lnTo>
                    <a:pt x="210161" y="262389"/>
                  </a:lnTo>
                  <a:lnTo>
                    <a:pt x="215772" y="273985"/>
                  </a:lnTo>
                  <a:lnTo>
                    <a:pt x="220250" y="286826"/>
                  </a:lnTo>
                  <a:lnTo>
                    <a:pt x="223635" y="300830"/>
                  </a:lnTo>
                  <a:lnTo>
                    <a:pt x="226096" y="315642"/>
                  </a:lnTo>
                  <a:lnTo>
                    <a:pt x="227839" y="330729"/>
                  </a:lnTo>
                  <a:lnTo>
                    <a:pt x="229043" y="345760"/>
                  </a:lnTo>
                  <a:lnTo>
                    <a:pt x="229531" y="360444"/>
                  </a:lnTo>
                  <a:lnTo>
                    <a:pt x="228803" y="374458"/>
                  </a:lnTo>
                  <a:lnTo>
                    <a:pt x="226681" y="387693"/>
                  </a:lnTo>
                  <a:lnTo>
                    <a:pt x="223290" y="400055"/>
                  </a:lnTo>
                  <a:lnTo>
                    <a:pt x="218871" y="411373"/>
                  </a:lnTo>
                  <a:lnTo>
                    <a:pt x="213667" y="421656"/>
                  </a:lnTo>
                  <a:lnTo>
                    <a:pt x="207563" y="431055"/>
                  </a:lnTo>
                  <a:lnTo>
                    <a:pt x="200110" y="439763"/>
                  </a:lnTo>
                  <a:lnTo>
                    <a:pt x="191171" y="447950"/>
                  </a:lnTo>
                  <a:lnTo>
                    <a:pt x="180896" y="455433"/>
                  </a:lnTo>
                  <a:lnTo>
                    <a:pt x="169551" y="461707"/>
                  </a:lnTo>
                  <a:lnTo>
                    <a:pt x="157399" y="466594"/>
                  </a:lnTo>
                  <a:lnTo>
                    <a:pt x="144663" y="470215"/>
                  </a:lnTo>
                  <a:lnTo>
                    <a:pt x="131515" y="472810"/>
                  </a:lnTo>
                  <a:lnTo>
                    <a:pt x="118086" y="474636"/>
                  </a:lnTo>
                  <a:lnTo>
                    <a:pt x="104630" y="476067"/>
                  </a:lnTo>
                  <a:lnTo>
                    <a:pt x="91515" y="477577"/>
                  </a:lnTo>
                  <a:lnTo>
                    <a:pt x="78915" y="479410"/>
                  </a:lnTo>
                  <a:lnTo>
                    <a:pt x="66699" y="481468"/>
                  </a:lnTo>
                  <a:lnTo>
                    <a:pt x="53018" y="483604"/>
                  </a:lnTo>
                  <a:lnTo>
                    <a:pt x="33318" y="486011"/>
                  </a:lnTo>
                  <a:lnTo>
                    <a:pt x="0" y="489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50962" y="2975879"/>
              <a:ext cx="126260" cy="186837"/>
            </a:xfrm>
            <a:custGeom>
              <a:avLst/>
              <a:gdLst/>
              <a:ahLst/>
              <a:cxnLst/>
              <a:rect l="0" t="0" r="0" b="0"/>
              <a:pathLst>
                <a:path w="126260" h="186837">
                  <a:moveTo>
                    <a:pt x="67926" y="0"/>
                  </a:moveTo>
                  <a:lnTo>
                    <a:pt x="59191" y="5868"/>
                  </a:lnTo>
                  <a:lnTo>
                    <a:pt x="51485" y="11432"/>
                  </a:lnTo>
                  <a:lnTo>
                    <a:pt x="44083" y="17236"/>
                  </a:lnTo>
                  <a:lnTo>
                    <a:pt x="36822" y="23490"/>
                  </a:lnTo>
                  <a:lnTo>
                    <a:pt x="29643" y="30468"/>
                  </a:lnTo>
                  <a:lnTo>
                    <a:pt x="22527" y="38254"/>
                  </a:lnTo>
                  <a:lnTo>
                    <a:pt x="15782" y="46928"/>
                  </a:lnTo>
                  <a:lnTo>
                    <a:pt x="10012" y="56655"/>
                  </a:lnTo>
                  <a:lnTo>
                    <a:pt x="5472" y="67417"/>
                  </a:lnTo>
                  <a:lnTo>
                    <a:pt x="2255" y="78898"/>
                  </a:lnTo>
                  <a:lnTo>
                    <a:pt x="464" y="90596"/>
                  </a:lnTo>
                  <a:lnTo>
                    <a:pt x="0" y="102202"/>
                  </a:lnTo>
                  <a:lnTo>
                    <a:pt x="637" y="113604"/>
                  </a:lnTo>
                  <a:lnTo>
                    <a:pt x="2119" y="124792"/>
                  </a:lnTo>
                  <a:lnTo>
                    <a:pt x="4231" y="135795"/>
                  </a:lnTo>
                  <a:lnTo>
                    <a:pt x="7120" y="146489"/>
                  </a:lnTo>
                  <a:lnTo>
                    <a:pt x="11269" y="156604"/>
                  </a:lnTo>
                  <a:lnTo>
                    <a:pt x="16841" y="166028"/>
                  </a:lnTo>
                  <a:lnTo>
                    <a:pt x="23701" y="174322"/>
                  </a:lnTo>
                  <a:lnTo>
                    <a:pt x="31602" y="180683"/>
                  </a:lnTo>
                  <a:lnTo>
                    <a:pt x="40289" y="184842"/>
                  </a:lnTo>
                  <a:lnTo>
                    <a:pt x="49544" y="186836"/>
                  </a:lnTo>
                  <a:lnTo>
                    <a:pt x="59202" y="186745"/>
                  </a:lnTo>
                  <a:lnTo>
                    <a:pt x="69130" y="184829"/>
                  </a:lnTo>
                  <a:lnTo>
                    <a:pt x="78914" y="181291"/>
                  </a:lnTo>
                  <a:lnTo>
                    <a:pt x="87877" y="176183"/>
                  </a:lnTo>
                  <a:lnTo>
                    <a:pt x="95718" y="169675"/>
                  </a:lnTo>
                  <a:lnTo>
                    <a:pt x="102475" y="161867"/>
                  </a:lnTo>
                  <a:lnTo>
                    <a:pt x="108329" y="152725"/>
                  </a:lnTo>
                  <a:lnTo>
                    <a:pt x="113487" y="142351"/>
                  </a:lnTo>
                  <a:lnTo>
                    <a:pt x="117970" y="130962"/>
                  </a:lnTo>
                  <a:lnTo>
                    <a:pt x="121617" y="118793"/>
                  </a:lnTo>
                  <a:lnTo>
                    <a:pt x="124398" y="106061"/>
                  </a:lnTo>
                  <a:lnTo>
                    <a:pt x="126098" y="93258"/>
                  </a:lnTo>
                  <a:lnTo>
                    <a:pt x="126259" y="81123"/>
                  </a:lnTo>
                  <a:lnTo>
                    <a:pt x="124769" y="70001"/>
                  </a:lnTo>
                  <a:lnTo>
                    <a:pt x="121819" y="59890"/>
                  </a:lnTo>
                  <a:lnTo>
                    <a:pt x="117705" y="50631"/>
                  </a:lnTo>
                  <a:lnTo>
                    <a:pt x="112713" y="42044"/>
                  </a:lnTo>
                  <a:lnTo>
                    <a:pt x="106923" y="34444"/>
                  </a:lnTo>
                  <a:lnTo>
                    <a:pt x="100213" y="28616"/>
                  </a:lnTo>
                  <a:lnTo>
                    <a:pt x="92555" y="24839"/>
                  </a:lnTo>
                  <a:lnTo>
                    <a:pt x="83852" y="22355"/>
                  </a:lnTo>
                  <a:lnTo>
                    <a:pt x="72832" y="21133"/>
                  </a:lnTo>
                  <a:lnTo>
                    <a:pt x="5739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26730" y="2738538"/>
              <a:ext cx="148852" cy="381370"/>
            </a:xfrm>
            <a:custGeom>
              <a:avLst/>
              <a:gdLst/>
              <a:ahLst/>
              <a:cxnLst/>
              <a:rect l="0" t="0" r="0" b="0"/>
              <a:pathLst>
                <a:path w="148852" h="381370">
                  <a:moveTo>
                    <a:pt x="102728" y="311041"/>
                  </a:moveTo>
                  <a:lnTo>
                    <a:pt x="99794" y="302172"/>
                  </a:lnTo>
                  <a:lnTo>
                    <a:pt x="97011" y="293186"/>
                  </a:lnTo>
                  <a:lnTo>
                    <a:pt x="94103" y="283204"/>
                  </a:lnTo>
                  <a:lnTo>
                    <a:pt x="90717" y="272742"/>
                  </a:lnTo>
                  <a:lnTo>
                    <a:pt x="86255" y="262875"/>
                  </a:lnTo>
                  <a:lnTo>
                    <a:pt x="80480" y="254186"/>
                  </a:lnTo>
                  <a:lnTo>
                    <a:pt x="73318" y="247070"/>
                  </a:lnTo>
                  <a:lnTo>
                    <a:pt x="64686" y="241976"/>
                  </a:lnTo>
                  <a:lnTo>
                    <a:pt x="54705" y="238938"/>
                  </a:lnTo>
                  <a:lnTo>
                    <a:pt x="44107" y="238001"/>
                  </a:lnTo>
                  <a:lnTo>
                    <a:pt x="34074" y="239402"/>
                  </a:lnTo>
                  <a:lnTo>
                    <a:pt x="25229" y="243048"/>
                  </a:lnTo>
                  <a:lnTo>
                    <a:pt x="17821" y="248747"/>
                  </a:lnTo>
                  <a:lnTo>
                    <a:pt x="11988" y="256383"/>
                  </a:lnTo>
                  <a:lnTo>
                    <a:pt x="7623" y="265702"/>
                  </a:lnTo>
                  <a:lnTo>
                    <a:pt x="4470" y="276363"/>
                  </a:lnTo>
                  <a:lnTo>
                    <a:pt x="2246" y="288035"/>
                  </a:lnTo>
                  <a:lnTo>
                    <a:pt x="713" y="300434"/>
                  </a:lnTo>
                  <a:lnTo>
                    <a:pt x="0" y="313181"/>
                  </a:lnTo>
                  <a:lnTo>
                    <a:pt x="577" y="325812"/>
                  </a:lnTo>
                  <a:lnTo>
                    <a:pt x="2601" y="338075"/>
                  </a:lnTo>
                  <a:lnTo>
                    <a:pt x="6096" y="349596"/>
                  </a:lnTo>
                  <a:lnTo>
                    <a:pt x="11117" y="359809"/>
                  </a:lnTo>
                  <a:lnTo>
                    <a:pt x="17534" y="368515"/>
                  </a:lnTo>
                  <a:lnTo>
                    <a:pt x="25097" y="375362"/>
                  </a:lnTo>
                  <a:lnTo>
                    <a:pt x="33536" y="379687"/>
                  </a:lnTo>
                  <a:lnTo>
                    <a:pt x="42612" y="381369"/>
                  </a:lnTo>
                  <a:lnTo>
                    <a:pt x="51974" y="380566"/>
                  </a:lnTo>
                  <a:lnTo>
                    <a:pt x="61179" y="377453"/>
                  </a:lnTo>
                  <a:lnTo>
                    <a:pt x="69992" y="372358"/>
                  </a:lnTo>
                  <a:lnTo>
                    <a:pt x="78214" y="365534"/>
                  </a:lnTo>
                  <a:lnTo>
                    <a:pt x="85591" y="357068"/>
                  </a:lnTo>
                  <a:lnTo>
                    <a:pt x="92071" y="347155"/>
                  </a:lnTo>
                  <a:lnTo>
                    <a:pt x="97763" y="336078"/>
                  </a:lnTo>
                  <a:lnTo>
                    <a:pt x="102829" y="324120"/>
                  </a:lnTo>
                  <a:lnTo>
                    <a:pt x="107435" y="311516"/>
                  </a:lnTo>
                  <a:lnTo>
                    <a:pt x="112040" y="298290"/>
                  </a:lnTo>
                  <a:lnTo>
                    <a:pt x="117358" y="284273"/>
                  </a:lnTo>
                  <a:lnTo>
                    <a:pt x="123707" y="269430"/>
                  </a:lnTo>
                  <a:lnTo>
                    <a:pt x="130584" y="253698"/>
                  </a:lnTo>
                  <a:lnTo>
                    <a:pt x="136899" y="236920"/>
                  </a:lnTo>
                  <a:lnTo>
                    <a:pt x="142062" y="219110"/>
                  </a:lnTo>
                  <a:lnTo>
                    <a:pt x="145830" y="200420"/>
                  </a:lnTo>
                  <a:lnTo>
                    <a:pt x="148058" y="181042"/>
                  </a:lnTo>
                  <a:lnTo>
                    <a:pt x="148851" y="161160"/>
                  </a:lnTo>
                  <a:lnTo>
                    <a:pt x="148620" y="141080"/>
                  </a:lnTo>
                  <a:lnTo>
                    <a:pt x="147950" y="121220"/>
                  </a:lnTo>
                  <a:lnTo>
                    <a:pt x="147210" y="101797"/>
                  </a:lnTo>
                  <a:lnTo>
                    <a:pt x="146396" y="83163"/>
                  </a:lnTo>
                  <a:lnTo>
                    <a:pt x="145245" y="65868"/>
                  </a:lnTo>
                  <a:lnTo>
                    <a:pt x="143614" y="50091"/>
                  </a:lnTo>
                  <a:lnTo>
                    <a:pt x="141349" y="35852"/>
                  </a:lnTo>
                  <a:lnTo>
                    <a:pt x="138216" y="23191"/>
                  </a:lnTo>
                  <a:lnTo>
                    <a:pt x="134165" y="12010"/>
                  </a:lnTo>
                  <a:lnTo>
                    <a:pt x="128872" y="3564"/>
                  </a:lnTo>
                  <a:lnTo>
                    <a:pt x="122716" y="0"/>
                  </a:lnTo>
                  <a:lnTo>
                    <a:pt x="117240" y="1356"/>
                  </a:lnTo>
                  <a:lnTo>
                    <a:pt x="112965" y="6588"/>
                  </a:lnTo>
                  <a:lnTo>
                    <a:pt x="109829" y="14610"/>
                  </a:lnTo>
                  <a:lnTo>
                    <a:pt x="107769" y="24572"/>
                  </a:lnTo>
                  <a:lnTo>
                    <a:pt x="106861" y="35862"/>
                  </a:lnTo>
                  <a:lnTo>
                    <a:pt x="107039" y="48063"/>
                  </a:lnTo>
                  <a:lnTo>
                    <a:pt x="107962" y="61208"/>
                  </a:lnTo>
                  <a:lnTo>
                    <a:pt x="109115" y="75714"/>
                  </a:lnTo>
                  <a:lnTo>
                    <a:pt x="110189" y="91700"/>
                  </a:lnTo>
                  <a:lnTo>
                    <a:pt x="111230" y="108846"/>
                  </a:lnTo>
                  <a:lnTo>
                    <a:pt x="112536" y="126581"/>
                  </a:lnTo>
                  <a:lnTo>
                    <a:pt x="114253" y="144499"/>
                  </a:lnTo>
                  <a:lnTo>
                    <a:pt x="115897" y="161920"/>
                  </a:lnTo>
                  <a:lnTo>
                    <a:pt x="116483" y="177852"/>
                  </a:lnTo>
                  <a:lnTo>
                    <a:pt x="115554" y="191898"/>
                  </a:lnTo>
                  <a:lnTo>
                    <a:pt x="113624" y="204327"/>
                  </a:lnTo>
                  <a:lnTo>
                    <a:pt x="111858" y="215766"/>
                  </a:lnTo>
                  <a:lnTo>
                    <a:pt x="110934" y="226696"/>
                  </a:lnTo>
                  <a:lnTo>
                    <a:pt x="111013" y="237550"/>
                  </a:lnTo>
                  <a:lnTo>
                    <a:pt x="111995" y="248772"/>
                  </a:lnTo>
                  <a:lnTo>
                    <a:pt x="113701" y="260552"/>
                  </a:lnTo>
                  <a:lnTo>
                    <a:pt x="115950" y="272720"/>
                  </a:lnTo>
                  <a:lnTo>
                    <a:pt x="118589" y="284881"/>
                  </a:lnTo>
                  <a:lnTo>
                    <a:pt x="121505" y="296794"/>
                  </a:lnTo>
                  <a:lnTo>
                    <a:pt x="124652" y="308329"/>
                  </a:lnTo>
                  <a:lnTo>
                    <a:pt x="128461" y="320726"/>
                  </a:lnTo>
                  <a:lnTo>
                    <a:pt x="134385" y="337306"/>
                  </a:lnTo>
                  <a:lnTo>
                    <a:pt x="144842" y="363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36463" y="2933765"/>
              <a:ext cx="29866" cy="126343"/>
            </a:xfrm>
            <a:custGeom>
              <a:avLst/>
              <a:gdLst/>
              <a:ahLst/>
              <a:cxnLst/>
              <a:rect l="0" t="0" r="0" b="0"/>
              <a:pathLst>
                <a:path w="29866" h="126343">
                  <a:moveTo>
                    <a:pt x="19337" y="0"/>
                  </a:moveTo>
                  <a:lnTo>
                    <a:pt x="10803" y="8802"/>
                  </a:lnTo>
                  <a:lnTo>
                    <a:pt x="5017" y="17148"/>
                  </a:lnTo>
                  <a:lnTo>
                    <a:pt x="1509" y="25847"/>
                  </a:lnTo>
                  <a:lnTo>
                    <a:pt x="0" y="34968"/>
                  </a:lnTo>
                  <a:lnTo>
                    <a:pt x="420" y="44463"/>
                  </a:lnTo>
                  <a:lnTo>
                    <a:pt x="2542" y="54255"/>
                  </a:lnTo>
                  <a:lnTo>
                    <a:pt x="5875" y="64269"/>
                  </a:lnTo>
                  <a:lnTo>
                    <a:pt x="9778" y="74443"/>
                  </a:lnTo>
                  <a:lnTo>
                    <a:pt x="13832" y="84716"/>
                  </a:lnTo>
                  <a:lnTo>
                    <a:pt x="17697" y="94598"/>
                  </a:lnTo>
                  <a:lnTo>
                    <a:pt x="21396" y="104143"/>
                  </a:lnTo>
                  <a:lnTo>
                    <a:pt x="25249" y="114191"/>
                  </a:lnTo>
                  <a:lnTo>
                    <a:pt x="2986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24214" y="2912708"/>
              <a:ext cx="189514" cy="473784"/>
            </a:xfrm>
            <a:custGeom>
              <a:avLst/>
              <a:gdLst/>
              <a:ahLst/>
              <a:cxnLst/>
              <a:rect l="0" t="0" r="0" b="0"/>
              <a:pathLst>
                <a:path w="189514" h="473784">
                  <a:moveTo>
                    <a:pt x="189513" y="0"/>
                  </a:moveTo>
                  <a:lnTo>
                    <a:pt x="183512" y="5935"/>
                  </a:lnTo>
                  <a:lnTo>
                    <a:pt x="176667" y="12140"/>
                  </a:lnTo>
                  <a:lnTo>
                    <a:pt x="168284" y="19244"/>
                  </a:lnTo>
                  <a:lnTo>
                    <a:pt x="158829" y="27530"/>
                  </a:lnTo>
                  <a:lnTo>
                    <a:pt x="149163" y="37473"/>
                  </a:lnTo>
                  <a:lnTo>
                    <a:pt x="139808" y="49170"/>
                  </a:lnTo>
                  <a:lnTo>
                    <a:pt x="130936" y="62248"/>
                  </a:lnTo>
                  <a:lnTo>
                    <a:pt x="122532" y="76082"/>
                  </a:lnTo>
                  <a:lnTo>
                    <a:pt x="114516" y="90234"/>
                  </a:lnTo>
                  <a:lnTo>
                    <a:pt x="106795" y="104478"/>
                  </a:lnTo>
                  <a:lnTo>
                    <a:pt x="99290" y="118720"/>
                  </a:lnTo>
                  <a:lnTo>
                    <a:pt x="91943" y="132923"/>
                  </a:lnTo>
                  <a:lnTo>
                    <a:pt x="84871" y="146917"/>
                  </a:lnTo>
                  <a:lnTo>
                    <a:pt x="78347" y="160400"/>
                  </a:lnTo>
                  <a:lnTo>
                    <a:pt x="72473" y="173261"/>
                  </a:lnTo>
                  <a:lnTo>
                    <a:pt x="67038" y="185865"/>
                  </a:lnTo>
                  <a:lnTo>
                    <a:pt x="61621" y="198935"/>
                  </a:lnTo>
                  <a:lnTo>
                    <a:pt x="55978" y="212836"/>
                  </a:lnTo>
                  <a:lnTo>
                    <a:pt x="50204" y="227276"/>
                  </a:lnTo>
                  <a:lnTo>
                    <a:pt x="44628" y="241516"/>
                  </a:lnTo>
                  <a:lnTo>
                    <a:pt x="39431" y="255141"/>
                  </a:lnTo>
                  <a:lnTo>
                    <a:pt x="34636" y="268392"/>
                  </a:lnTo>
                  <a:lnTo>
                    <a:pt x="30189" y="281961"/>
                  </a:lnTo>
                  <a:lnTo>
                    <a:pt x="26019" y="296239"/>
                  </a:lnTo>
                  <a:lnTo>
                    <a:pt x="22219" y="311286"/>
                  </a:lnTo>
                  <a:lnTo>
                    <a:pt x="19039" y="327005"/>
                  </a:lnTo>
                  <a:lnTo>
                    <a:pt x="16561" y="343249"/>
                  </a:lnTo>
                  <a:lnTo>
                    <a:pt x="14557" y="359718"/>
                  </a:lnTo>
                  <a:lnTo>
                    <a:pt x="12597" y="375995"/>
                  </a:lnTo>
                  <a:lnTo>
                    <a:pt x="10428" y="391855"/>
                  </a:lnTo>
                  <a:lnTo>
                    <a:pt x="8129" y="407052"/>
                  </a:lnTo>
                  <a:lnTo>
                    <a:pt x="5797" y="422927"/>
                  </a:lnTo>
                  <a:lnTo>
                    <a:pt x="3223" y="44310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2338" y="2902432"/>
              <a:ext cx="607073" cy="273490"/>
            </a:xfrm>
            <a:custGeom>
              <a:avLst/>
              <a:gdLst/>
              <a:ahLst/>
              <a:cxnLst/>
              <a:rect l="0" t="0" r="0" b="0"/>
              <a:pathLst>
                <a:path w="607073" h="273490">
                  <a:moveTo>
                    <a:pt x="0" y="115561"/>
                  </a:moveTo>
                  <a:lnTo>
                    <a:pt x="11735" y="115561"/>
                  </a:lnTo>
                  <a:lnTo>
                    <a:pt x="22864" y="115561"/>
                  </a:lnTo>
                  <a:lnTo>
                    <a:pt x="34463" y="115561"/>
                  </a:lnTo>
                  <a:lnTo>
                    <a:pt x="46624" y="115561"/>
                  </a:lnTo>
                  <a:lnTo>
                    <a:pt x="59284" y="115561"/>
                  </a:lnTo>
                  <a:lnTo>
                    <a:pt x="72345" y="115561"/>
                  </a:lnTo>
                  <a:lnTo>
                    <a:pt x="85869" y="115561"/>
                  </a:lnTo>
                  <a:lnTo>
                    <a:pt x="100083" y="115561"/>
                  </a:lnTo>
                  <a:lnTo>
                    <a:pt x="115047" y="115561"/>
                  </a:lnTo>
                  <a:lnTo>
                    <a:pt x="130518" y="115561"/>
                  </a:lnTo>
                  <a:lnTo>
                    <a:pt x="146057" y="115561"/>
                  </a:lnTo>
                  <a:lnTo>
                    <a:pt x="161398" y="115557"/>
                  </a:lnTo>
                  <a:lnTo>
                    <a:pt x="176462" y="115384"/>
                  </a:lnTo>
                  <a:lnTo>
                    <a:pt x="191263" y="114735"/>
                  </a:lnTo>
                  <a:lnTo>
                    <a:pt x="205854" y="113487"/>
                  </a:lnTo>
                  <a:lnTo>
                    <a:pt x="220450" y="111834"/>
                  </a:lnTo>
                  <a:lnTo>
                    <a:pt x="235402" y="110186"/>
                  </a:lnTo>
                  <a:lnTo>
                    <a:pt x="250880" y="108779"/>
                  </a:lnTo>
                  <a:lnTo>
                    <a:pt x="267040" y="107513"/>
                  </a:lnTo>
                  <a:lnTo>
                    <a:pt x="284107" y="106057"/>
                  </a:lnTo>
                  <a:lnTo>
                    <a:pt x="302101" y="104230"/>
                  </a:lnTo>
                  <a:lnTo>
                    <a:pt x="320575" y="102172"/>
                  </a:lnTo>
                  <a:lnTo>
                    <a:pt x="338743" y="100245"/>
                  </a:lnTo>
                  <a:lnTo>
                    <a:pt x="356182" y="98651"/>
                  </a:lnTo>
                  <a:lnTo>
                    <a:pt x="372822" y="97428"/>
                  </a:lnTo>
                  <a:lnTo>
                    <a:pt x="388763" y="96533"/>
                  </a:lnTo>
                  <a:lnTo>
                    <a:pt x="404153" y="95895"/>
                  </a:lnTo>
                  <a:lnTo>
                    <a:pt x="419134" y="95451"/>
                  </a:lnTo>
                  <a:lnTo>
                    <a:pt x="433821" y="95145"/>
                  </a:lnTo>
                  <a:lnTo>
                    <a:pt x="448302" y="94936"/>
                  </a:lnTo>
                  <a:lnTo>
                    <a:pt x="462640" y="94795"/>
                  </a:lnTo>
                  <a:lnTo>
                    <a:pt x="476880" y="94699"/>
                  </a:lnTo>
                  <a:lnTo>
                    <a:pt x="491054" y="94635"/>
                  </a:lnTo>
                  <a:lnTo>
                    <a:pt x="505184" y="94591"/>
                  </a:lnTo>
                  <a:lnTo>
                    <a:pt x="519283" y="94562"/>
                  </a:lnTo>
                  <a:lnTo>
                    <a:pt x="533357" y="94538"/>
                  </a:lnTo>
                  <a:lnTo>
                    <a:pt x="547250" y="94353"/>
                  </a:lnTo>
                  <a:lnTo>
                    <a:pt x="560658" y="93696"/>
                  </a:lnTo>
                  <a:lnTo>
                    <a:pt x="573425" y="92413"/>
                  </a:lnTo>
                  <a:lnTo>
                    <a:pt x="584496" y="89702"/>
                  </a:lnTo>
                  <a:lnTo>
                    <a:pt x="591672" y="85101"/>
                  </a:lnTo>
                  <a:lnTo>
                    <a:pt x="594379" y="79513"/>
                  </a:lnTo>
                  <a:lnTo>
                    <a:pt x="594050" y="73050"/>
                  </a:lnTo>
                  <a:lnTo>
                    <a:pt x="592052" y="65683"/>
                  </a:lnTo>
                  <a:lnTo>
                    <a:pt x="589053" y="57501"/>
                  </a:lnTo>
                  <a:lnTo>
                    <a:pt x="585183" y="48659"/>
                  </a:lnTo>
                  <a:lnTo>
                    <a:pt x="580529" y="39315"/>
                  </a:lnTo>
                  <a:lnTo>
                    <a:pt x="575224" y="29606"/>
                  </a:lnTo>
                  <a:lnTo>
                    <a:pt x="569418" y="19639"/>
                  </a:lnTo>
                  <a:lnTo>
                    <a:pt x="563313" y="9564"/>
                  </a:lnTo>
                  <a:lnTo>
                    <a:pt x="559472" y="1965"/>
                  </a:lnTo>
                  <a:lnTo>
                    <a:pt x="560303" y="0"/>
                  </a:lnTo>
                  <a:lnTo>
                    <a:pt x="564021" y="2474"/>
                  </a:lnTo>
                  <a:lnTo>
                    <a:pt x="569599" y="7455"/>
                  </a:lnTo>
                  <a:lnTo>
                    <a:pt x="576547" y="13679"/>
                  </a:lnTo>
                  <a:lnTo>
                    <a:pt x="584033" y="20795"/>
                  </a:lnTo>
                  <a:lnTo>
                    <a:pt x="590859" y="29090"/>
                  </a:lnTo>
                  <a:lnTo>
                    <a:pt x="596418" y="38674"/>
                  </a:lnTo>
                  <a:lnTo>
                    <a:pt x="600645" y="49418"/>
                  </a:lnTo>
                  <a:lnTo>
                    <a:pt x="603725" y="61097"/>
                  </a:lnTo>
                  <a:lnTo>
                    <a:pt x="605898" y="73472"/>
                  </a:lnTo>
                  <a:lnTo>
                    <a:pt x="607072" y="86022"/>
                  </a:lnTo>
                  <a:lnTo>
                    <a:pt x="606820" y="97983"/>
                  </a:lnTo>
                  <a:lnTo>
                    <a:pt x="605026" y="108983"/>
                  </a:lnTo>
                  <a:lnTo>
                    <a:pt x="601857" y="119012"/>
                  </a:lnTo>
                  <a:lnTo>
                    <a:pt x="597590" y="128216"/>
                  </a:lnTo>
                  <a:lnTo>
                    <a:pt x="592492" y="136779"/>
                  </a:lnTo>
                  <a:lnTo>
                    <a:pt x="586629" y="144872"/>
                  </a:lnTo>
                  <a:lnTo>
                    <a:pt x="579870" y="152629"/>
                  </a:lnTo>
                  <a:lnTo>
                    <a:pt x="572219" y="160154"/>
                  </a:lnTo>
                  <a:lnTo>
                    <a:pt x="563964" y="167686"/>
                  </a:lnTo>
                  <a:lnTo>
                    <a:pt x="555577" y="175583"/>
                  </a:lnTo>
                  <a:lnTo>
                    <a:pt x="547334" y="184004"/>
                  </a:lnTo>
                  <a:lnTo>
                    <a:pt x="539003" y="192779"/>
                  </a:lnTo>
                  <a:lnTo>
                    <a:pt x="529963" y="201516"/>
                  </a:lnTo>
                  <a:lnTo>
                    <a:pt x="519925" y="209988"/>
                  </a:lnTo>
                  <a:lnTo>
                    <a:pt x="509234" y="218304"/>
                  </a:lnTo>
                  <a:lnTo>
                    <a:pt x="498664" y="226800"/>
                  </a:lnTo>
                  <a:lnTo>
                    <a:pt x="488674" y="235650"/>
                  </a:lnTo>
                  <a:lnTo>
                    <a:pt x="479667" y="244424"/>
                  </a:lnTo>
                  <a:lnTo>
                    <a:pt x="471268" y="253032"/>
                  </a:lnTo>
                  <a:lnTo>
                    <a:pt x="462746" y="262233"/>
                  </a:lnTo>
                  <a:lnTo>
                    <a:pt x="452726" y="273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71655" y="291270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29541" y="301799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05964" y="2881123"/>
              <a:ext cx="39474" cy="231628"/>
            </a:xfrm>
            <a:custGeom>
              <a:avLst/>
              <a:gdLst/>
              <a:ahLst/>
              <a:cxnLst/>
              <a:rect l="0" t="0" r="0" b="0"/>
              <a:pathLst>
                <a:path w="39474" h="231628">
                  <a:moveTo>
                    <a:pt x="39473" y="0"/>
                  </a:moveTo>
                  <a:lnTo>
                    <a:pt x="36606" y="8868"/>
                  </a:lnTo>
                  <a:lnTo>
                    <a:pt x="34464" y="17855"/>
                  </a:lnTo>
                  <a:lnTo>
                    <a:pt x="32847" y="27846"/>
                  </a:lnTo>
                  <a:lnTo>
                    <a:pt x="31149" y="38654"/>
                  </a:lnTo>
                  <a:lnTo>
                    <a:pt x="28355" y="49817"/>
                  </a:lnTo>
                  <a:lnTo>
                    <a:pt x="24011" y="61031"/>
                  </a:lnTo>
                  <a:lnTo>
                    <a:pt x="18639" y="72489"/>
                  </a:lnTo>
                  <a:lnTo>
                    <a:pt x="13410" y="84770"/>
                  </a:lnTo>
                  <a:lnTo>
                    <a:pt x="9008" y="98138"/>
                  </a:lnTo>
                  <a:lnTo>
                    <a:pt x="5599" y="112386"/>
                  </a:lnTo>
                  <a:lnTo>
                    <a:pt x="3087" y="127028"/>
                  </a:lnTo>
                  <a:lnTo>
                    <a:pt x="1298" y="141728"/>
                  </a:lnTo>
                  <a:lnTo>
                    <a:pt x="216" y="156174"/>
                  </a:lnTo>
                  <a:lnTo>
                    <a:pt x="0" y="170021"/>
                  </a:lnTo>
                  <a:lnTo>
                    <a:pt x="657" y="183131"/>
                  </a:lnTo>
                  <a:lnTo>
                    <a:pt x="1916" y="195109"/>
                  </a:lnTo>
                  <a:lnTo>
                    <a:pt x="3428" y="206379"/>
                  </a:lnTo>
                  <a:lnTo>
                    <a:pt x="5324" y="217931"/>
                  </a:lnTo>
                  <a:lnTo>
                    <a:pt x="788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08566" y="2839009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48544" y="67"/>
                  </a:lnTo>
                  <a:lnTo>
                    <a:pt x="234633" y="707"/>
                  </a:lnTo>
                  <a:lnTo>
                    <a:pt x="220139" y="1999"/>
                  </a:lnTo>
                  <a:lnTo>
                    <a:pt x="205110" y="3686"/>
                  </a:lnTo>
                  <a:lnTo>
                    <a:pt x="189934" y="5354"/>
                  </a:lnTo>
                  <a:lnTo>
                    <a:pt x="174862" y="6772"/>
                  </a:lnTo>
                  <a:lnTo>
                    <a:pt x="159825" y="8043"/>
                  </a:lnTo>
                  <a:lnTo>
                    <a:pt x="144517" y="9502"/>
                  </a:lnTo>
                  <a:lnTo>
                    <a:pt x="128785" y="11334"/>
                  </a:lnTo>
                  <a:lnTo>
                    <a:pt x="112950" y="13565"/>
                  </a:lnTo>
                  <a:lnTo>
                    <a:pt x="97692" y="16142"/>
                  </a:lnTo>
                  <a:lnTo>
                    <a:pt x="83358" y="18994"/>
                  </a:lnTo>
                  <a:lnTo>
                    <a:pt x="70122" y="22215"/>
                  </a:lnTo>
                  <a:lnTo>
                    <a:pt x="58152" y="26055"/>
                  </a:lnTo>
                  <a:lnTo>
                    <a:pt x="47402" y="30593"/>
                  </a:lnTo>
                  <a:lnTo>
                    <a:pt x="37786" y="35456"/>
                  </a:lnTo>
                  <a:lnTo>
                    <a:pt x="28218" y="40392"/>
                  </a:lnTo>
                  <a:lnTo>
                    <a:pt x="16737" y="458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55924" y="3070636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51544" y="67"/>
                  </a:lnTo>
                  <a:lnTo>
                    <a:pt x="241056" y="707"/>
                  </a:lnTo>
                  <a:lnTo>
                    <a:pt x="230749" y="2003"/>
                  </a:lnTo>
                  <a:lnTo>
                    <a:pt x="220275" y="3863"/>
                  </a:lnTo>
                  <a:lnTo>
                    <a:pt x="209283" y="6180"/>
                  </a:lnTo>
                  <a:lnTo>
                    <a:pt x="197645" y="8851"/>
                  </a:lnTo>
                  <a:lnTo>
                    <a:pt x="185563" y="11947"/>
                  </a:lnTo>
                  <a:lnTo>
                    <a:pt x="173457" y="15703"/>
                  </a:lnTo>
                  <a:lnTo>
                    <a:pt x="161570" y="20187"/>
                  </a:lnTo>
                  <a:lnTo>
                    <a:pt x="149809" y="25163"/>
                  </a:lnTo>
                  <a:lnTo>
                    <a:pt x="137847" y="30196"/>
                  </a:lnTo>
                  <a:lnTo>
                    <a:pt x="125507" y="35029"/>
                  </a:lnTo>
                  <a:lnTo>
                    <a:pt x="112932" y="39747"/>
                  </a:lnTo>
                  <a:lnTo>
                    <a:pt x="100482" y="44675"/>
                  </a:lnTo>
                  <a:lnTo>
                    <a:pt x="88360" y="49982"/>
                  </a:lnTo>
                  <a:lnTo>
                    <a:pt x="76439" y="55359"/>
                  </a:lnTo>
                  <a:lnTo>
                    <a:pt x="64369" y="60137"/>
                  </a:lnTo>
                  <a:lnTo>
                    <a:pt x="51970" y="63980"/>
                  </a:lnTo>
                  <a:lnTo>
                    <a:pt x="39818" y="66887"/>
                  </a:lnTo>
                  <a:lnTo>
                    <a:pt x="27962" y="69312"/>
                  </a:lnTo>
                  <a:lnTo>
                    <a:pt x="15358" y="7146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2365" y="3010961"/>
              <a:ext cx="127817" cy="143904"/>
            </a:xfrm>
            <a:custGeom>
              <a:avLst/>
              <a:gdLst/>
              <a:ahLst/>
              <a:cxnLst/>
              <a:rect l="0" t="0" r="0" b="0"/>
              <a:pathLst>
                <a:path w="127817" h="143904">
                  <a:moveTo>
                    <a:pt x="7300" y="38618"/>
                  </a:moveTo>
                  <a:lnTo>
                    <a:pt x="7367" y="50353"/>
                  </a:lnTo>
                  <a:lnTo>
                    <a:pt x="8007" y="61482"/>
                  </a:lnTo>
                  <a:lnTo>
                    <a:pt x="9299" y="73080"/>
                  </a:lnTo>
                  <a:lnTo>
                    <a:pt x="10986" y="85242"/>
                  </a:lnTo>
                  <a:lnTo>
                    <a:pt x="12654" y="97901"/>
                  </a:lnTo>
                  <a:lnTo>
                    <a:pt x="14037" y="110886"/>
                  </a:lnTo>
                  <a:lnTo>
                    <a:pt x="14032" y="121572"/>
                  </a:lnTo>
                  <a:lnTo>
                    <a:pt x="11970" y="126105"/>
                  </a:lnTo>
                  <a:lnTo>
                    <a:pt x="9150" y="124532"/>
                  </a:lnTo>
                  <a:lnTo>
                    <a:pt x="6270" y="118551"/>
                  </a:lnTo>
                  <a:lnTo>
                    <a:pt x="3752" y="109687"/>
                  </a:lnTo>
                  <a:lnTo>
                    <a:pt x="1757" y="98985"/>
                  </a:lnTo>
                  <a:lnTo>
                    <a:pt x="432" y="87111"/>
                  </a:lnTo>
                  <a:lnTo>
                    <a:pt x="0" y="74486"/>
                  </a:lnTo>
                  <a:lnTo>
                    <a:pt x="496" y="61384"/>
                  </a:lnTo>
                  <a:lnTo>
                    <a:pt x="1967" y="48302"/>
                  </a:lnTo>
                  <a:lnTo>
                    <a:pt x="4550" y="35964"/>
                  </a:lnTo>
                  <a:lnTo>
                    <a:pt x="8223" y="24713"/>
                  </a:lnTo>
                  <a:lnTo>
                    <a:pt x="13146" y="15022"/>
                  </a:lnTo>
                  <a:lnTo>
                    <a:pt x="19731" y="7640"/>
                  </a:lnTo>
                  <a:lnTo>
                    <a:pt x="28048" y="2756"/>
                  </a:lnTo>
                  <a:lnTo>
                    <a:pt x="37717" y="256"/>
                  </a:lnTo>
                  <a:lnTo>
                    <a:pt x="48117" y="0"/>
                  </a:lnTo>
                  <a:lnTo>
                    <a:pt x="58803" y="1679"/>
                  </a:lnTo>
                  <a:lnTo>
                    <a:pt x="69230" y="5056"/>
                  </a:lnTo>
                  <a:lnTo>
                    <a:pt x="78691" y="10055"/>
                  </a:lnTo>
                  <a:lnTo>
                    <a:pt x="86904" y="16485"/>
                  </a:lnTo>
                  <a:lnTo>
                    <a:pt x="94095" y="24071"/>
                  </a:lnTo>
                  <a:lnTo>
                    <a:pt x="100781" y="32533"/>
                  </a:lnTo>
                  <a:lnTo>
                    <a:pt x="107313" y="41636"/>
                  </a:lnTo>
                  <a:lnTo>
                    <a:pt x="113535" y="51358"/>
                  </a:lnTo>
                  <a:lnTo>
                    <a:pt x="118889" y="61869"/>
                  </a:lnTo>
                  <a:lnTo>
                    <a:pt x="123117" y="73192"/>
                  </a:lnTo>
                  <a:lnTo>
                    <a:pt x="126087" y="84999"/>
                  </a:lnTo>
                  <a:lnTo>
                    <a:pt x="127816" y="98067"/>
                  </a:lnTo>
                  <a:lnTo>
                    <a:pt x="127335" y="115778"/>
                  </a:lnTo>
                  <a:lnTo>
                    <a:pt x="123113" y="143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76095" y="2776769"/>
              <a:ext cx="258943" cy="388525"/>
            </a:xfrm>
            <a:custGeom>
              <a:avLst/>
              <a:gdLst/>
              <a:ahLst/>
              <a:cxnLst/>
              <a:rect l="0" t="0" r="0" b="0"/>
              <a:pathLst>
                <a:path w="258943" h="388525">
                  <a:moveTo>
                    <a:pt x="106254" y="335981"/>
                  </a:moveTo>
                  <a:lnTo>
                    <a:pt x="106120" y="324380"/>
                  </a:lnTo>
                  <a:lnTo>
                    <a:pt x="104840" y="314531"/>
                  </a:lnTo>
                  <a:lnTo>
                    <a:pt x="102242" y="305526"/>
                  </a:lnTo>
                  <a:lnTo>
                    <a:pt x="98349" y="297084"/>
                  </a:lnTo>
                  <a:lnTo>
                    <a:pt x="93068" y="289057"/>
                  </a:lnTo>
                  <a:lnTo>
                    <a:pt x="86482" y="281348"/>
                  </a:lnTo>
                  <a:lnTo>
                    <a:pt x="78809" y="274362"/>
                  </a:lnTo>
                  <a:lnTo>
                    <a:pt x="70298" y="268956"/>
                  </a:lnTo>
                  <a:lnTo>
                    <a:pt x="61176" y="265480"/>
                  </a:lnTo>
                  <a:lnTo>
                    <a:pt x="51783" y="264131"/>
                  </a:lnTo>
                  <a:lnTo>
                    <a:pt x="42558" y="265196"/>
                  </a:lnTo>
                  <a:lnTo>
                    <a:pt x="33731" y="268583"/>
                  </a:lnTo>
                  <a:lnTo>
                    <a:pt x="25500" y="273924"/>
                  </a:lnTo>
                  <a:lnTo>
                    <a:pt x="18117" y="280780"/>
                  </a:lnTo>
                  <a:lnTo>
                    <a:pt x="11642" y="288755"/>
                  </a:lnTo>
                  <a:lnTo>
                    <a:pt x="6293" y="297529"/>
                  </a:lnTo>
                  <a:lnTo>
                    <a:pt x="2523" y="306862"/>
                  </a:lnTo>
                  <a:lnTo>
                    <a:pt x="436" y="316581"/>
                  </a:lnTo>
                  <a:lnTo>
                    <a:pt x="0" y="326563"/>
                  </a:lnTo>
                  <a:lnTo>
                    <a:pt x="1219" y="336724"/>
                  </a:lnTo>
                  <a:lnTo>
                    <a:pt x="3932" y="346997"/>
                  </a:lnTo>
                  <a:lnTo>
                    <a:pt x="8023" y="357015"/>
                  </a:lnTo>
                  <a:lnTo>
                    <a:pt x="13509" y="366137"/>
                  </a:lnTo>
                  <a:lnTo>
                    <a:pt x="20271" y="374076"/>
                  </a:lnTo>
                  <a:lnTo>
                    <a:pt x="28080" y="380558"/>
                  </a:lnTo>
                  <a:lnTo>
                    <a:pt x="36693" y="385164"/>
                  </a:lnTo>
                  <a:lnTo>
                    <a:pt x="45883" y="387843"/>
                  </a:lnTo>
                  <a:lnTo>
                    <a:pt x="55154" y="388524"/>
                  </a:lnTo>
                  <a:lnTo>
                    <a:pt x="63766" y="386944"/>
                  </a:lnTo>
                  <a:lnTo>
                    <a:pt x="71368" y="383175"/>
                  </a:lnTo>
                  <a:lnTo>
                    <a:pt x="77963" y="377392"/>
                  </a:lnTo>
                  <a:lnTo>
                    <a:pt x="83708" y="369699"/>
                  </a:lnTo>
                  <a:lnTo>
                    <a:pt x="88797" y="360337"/>
                  </a:lnTo>
                  <a:lnTo>
                    <a:pt x="93404" y="349477"/>
                  </a:lnTo>
                  <a:lnTo>
                    <a:pt x="97666" y="337139"/>
                  </a:lnTo>
                  <a:lnTo>
                    <a:pt x="101683" y="323475"/>
                  </a:lnTo>
                  <a:lnTo>
                    <a:pt x="105367" y="308895"/>
                  </a:lnTo>
                  <a:lnTo>
                    <a:pt x="108462" y="293962"/>
                  </a:lnTo>
                  <a:lnTo>
                    <a:pt x="110890" y="279022"/>
                  </a:lnTo>
                  <a:lnTo>
                    <a:pt x="113198" y="263888"/>
                  </a:lnTo>
                  <a:lnTo>
                    <a:pt x="116426" y="247976"/>
                  </a:lnTo>
                  <a:lnTo>
                    <a:pt x="121073" y="231003"/>
                  </a:lnTo>
                  <a:lnTo>
                    <a:pt x="126654" y="212840"/>
                  </a:lnTo>
                  <a:lnTo>
                    <a:pt x="132024" y="193350"/>
                  </a:lnTo>
                  <a:lnTo>
                    <a:pt x="136517" y="172620"/>
                  </a:lnTo>
                  <a:lnTo>
                    <a:pt x="139819" y="151512"/>
                  </a:lnTo>
                  <a:lnTo>
                    <a:pt x="141726" y="131495"/>
                  </a:lnTo>
                  <a:lnTo>
                    <a:pt x="142300" y="113291"/>
                  </a:lnTo>
                  <a:lnTo>
                    <a:pt x="141921" y="96614"/>
                  </a:lnTo>
                  <a:lnTo>
                    <a:pt x="141151" y="80573"/>
                  </a:lnTo>
                  <a:lnTo>
                    <a:pt x="140344" y="64563"/>
                  </a:lnTo>
                  <a:lnTo>
                    <a:pt x="139485" y="48655"/>
                  </a:lnTo>
                  <a:lnTo>
                    <a:pt x="138304" y="33405"/>
                  </a:lnTo>
                  <a:lnTo>
                    <a:pt x="136645" y="19129"/>
                  </a:lnTo>
                  <a:lnTo>
                    <a:pt x="134090" y="6893"/>
                  </a:lnTo>
                  <a:lnTo>
                    <a:pt x="130311" y="0"/>
                  </a:lnTo>
                  <a:lnTo>
                    <a:pt x="126304" y="386"/>
                  </a:lnTo>
                  <a:lnTo>
                    <a:pt x="123188" y="6195"/>
                  </a:lnTo>
                  <a:lnTo>
                    <a:pt x="121205" y="15389"/>
                  </a:lnTo>
                  <a:lnTo>
                    <a:pt x="120416" y="26195"/>
                  </a:lnTo>
                  <a:lnTo>
                    <a:pt x="120715" y="37554"/>
                  </a:lnTo>
                  <a:lnTo>
                    <a:pt x="121741" y="49137"/>
                  </a:lnTo>
                  <a:lnTo>
                    <a:pt x="122975" y="61068"/>
                  </a:lnTo>
                  <a:lnTo>
                    <a:pt x="124094" y="73444"/>
                  </a:lnTo>
                  <a:lnTo>
                    <a:pt x="124660" y="86575"/>
                  </a:lnTo>
                  <a:lnTo>
                    <a:pt x="124050" y="101004"/>
                  </a:lnTo>
                  <a:lnTo>
                    <a:pt x="122051" y="116910"/>
                  </a:lnTo>
                  <a:lnTo>
                    <a:pt x="119097" y="134156"/>
                  </a:lnTo>
                  <a:lnTo>
                    <a:pt x="116044" y="152483"/>
                  </a:lnTo>
                  <a:lnTo>
                    <a:pt x="113402" y="171622"/>
                  </a:lnTo>
                  <a:lnTo>
                    <a:pt x="111157" y="191184"/>
                  </a:lnTo>
                  <a:lnTo>
                    <a:pt x="108970" y="210688"/>
                  </a:lnTo>
                  <a:lnTo>
                    <a:pt x="106622" y="229869"/>
                  </a:lnTo>
                  <a:lnTo>
                    <a:pt x="104367" y="248340"/>
                  </a:lnTo>
                  <a:lnTo>
                    <a:pt x="102831" y="265524"/>
                  </a:lnTo>
                  <a:lnTo>
                    <a:pt x="102315" y="281231"/>
                  </a:lnTo>
                  <a:lnTo>
                    <a:pt x="102799" y="295593"/>
                  </a:lnTo>
                  <a:lnTo>
                    <a:pt x="104119" y="308868"/>
                  </a:lnTo>
                  <a:lnTo>
                    <a:pt x="106097" y="321292"/>
                  </a:lnTo>
                  <a:lnTo>
                    <a:pt x="109008" y="331956"/>
                  </a:lnTo>
                  <a:lnTo>
                    <a:pt x="113286" y="337887"/>
                  </a:lnTo>
                  <a:lnTo>
                    <a:pt x="118192" y="337851"/>
                  </a:lnTo>
                  <a:lnTo>
                    <a:pt x="122733" y="333942"/>
                  </a:lnTo>
                  <a:lnTo>
                    <a:pt x="126987" y="327863"/>
                  </a:lnTo>
                  <a:lnTo>
                    <a:pt x="131430" y="320784"/>
                  </a:lnTo>
                  <a:lnTo>
                    <a:pt x="136334" y="313366"/>
                  </a:lnTo>
                  <a:lnTo>
                    <a:pt x="142073" y="306232"/>
                  </a:lnTo>
                  <a:lnTo>
                    <a:pt x="149200" y="300108"/>
                  </a:lnTo>
                  <a:lnTo>
                    <a:pt x="157880" y="295281"/>
                  </a:lnTo>
                  <a:lnTo>
                    <a:pt x="167960" y="291680"/>
                  </a:lnTo>
                  <a:lnTo>
                    <a:pt x="179166" y="289088"/>
                  </a:lnTo>
                  <a:lnTo>
                    <a:pt x="191216" y="287255"/>
                  </a:lnTo>
                  <a:lnTo>
                    <a:pt x="203711" y="285646"/>
                  </a:lnTo>
                  <a:lnTo>
                    <a:pt x="216164" y="283485"/>
                  </a:lnTo>
                  <a:lnTo>
                    <a:pt x="228295" y="280386"/>
                  </a:lnTo>
                  <a:lnTo>
                    <a:pt x="239386" y="276164"/>
                  </a:lnTo>
                  <a:lnTo>
                    <a:pt x="248245" y="270655"/>
                  </a:lnTo>
                  <a:lnTo>
                    <a:pt x="254415" y="263914"/>
                  </a:lnTo>
                  <a:lnTo>
                    <a:pt x="257930" y="256304"/>
                  </a:lnTo>
                  <a:lnTo>
                    <a:pt x="258942" y="248366"/>
                  </a:lnTo>
                  <a:lnTo>
                    <a:pt x="257801" y="240455"/>
                  </a:lnTo>
                  <a:lnTo>
                    <a:pt x="254632" y="233198"/>
                  </a:lnTo>
                  <a:lnTo>
                    <a:pt x="249249" y="227543"/>
                  </a:lnTo>
                  <a:lnTo>
                    <a:pt x="241751" y="223867"/>
                  </a:lnTo>
                  <a:lnTo>
                    <a:pt x="232635" y="222368"/>
                  </a:lnTo>
                  <a:lnTo>
                    <a:pt x="222608" y="223324"/>
                  </a:lnTo>
                  <a:lnTo>
                    <a:pt x="212167" y="226634"/>
                  </a:lnTo>
                  <a:lnTo>
                    <a:pt x="201735" y="231922"/>
                  </a:lnTo>
                  <a:lnTo>
                    <a:pt x="191738" y="238742"/>
                  </a:lnTo>
                  <a:lnTo>
                    <a:pt x="182356" y="246692"/>
                  </a:lnTo>
                  <a:lnTo>
                    <a:pt x="173736" y="255449"/>
                  </a:lnTo>
                  <a:lnTo>
                    <a:pt x="166084" y="264770"/>
                  </a:lnTo>
                  <a:lnTo>
                    <a:pt x="159419" y="274486"/>
                  </a:lnTo>
                  <a:lnTo>
                    <a:pt x="153772" y="284636"/>
                  </a:lnTo>
                  <a:lnTo>
                    <a:pt x="149269" y="295443"/>
                  </a:lnTo>
                  <a:lnTo>
                    <a:pt x="145876" y="306971"/>
                  </a:lnTo>
                  <a:lnTo>
                    <a:pt x="143749" y="318986"/>
                  </a:lnTo>
                  <a:lnTo>
                    <a:pt x="143295" y="331051"/>
                  </a:lnTo>
                  <a:lnTo>
                    <a:pt x="144587" y="342899"/>
                  </a:lnTo>
                  <a:lnTo>
                    <a:pt x="147574" y="354125"/>
                  </a:lnTo>
                  <a:lnTo>
                    <a:pt x="152245" y="364132"/>
                  </a:lnTo>
                  <a:lnTo>
                    <a:pt x="158419" y="372692"/>
                  </a:lnTo>
                  <a:lnTo>
                    <a:pt x="165647" y="379268"/>
                  </a:lnTo>
                  <a:lnTo>
                    <a:pt x="173329" y="382879"/>
                  </a:lnTo>
                  <a:lnTo>
                    <a:pt x="181082" y="383268"/>
                  </a:lnTo>
                  <a:lnTo>
                    <a:pt x="188743" y="380783"/>
                  </a:lnTo>
                  <a:lnTo>
                    <a:pt x="196266" y="376001"/>
                  </a:lnTo>
                  <a:lnTo>
                    <a:pt x="203651" y="369508"/>
                  </a:lnTo>
                  <a:lnTo>
                    <a:pt x="210618" y="362242"/>
                  </a:lnTo>
                  <a:lnTo>
                    <a:pt x="217285" y="354769"/>
                  </a:lnTo>
                  <a:lnTo>
                    <a:pt x="224239" y="346446"/>
                  </a:lnTo>
                  <a:lnTo>
                    <a:pt x="232596" y="335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32827" y="3012648"/>
              <a:ext cx="112735" cy="163274"/>
            </a:xfrm>
            <a:custGeom>
              <a:avLst/>
              <a:gdLst/>
              <a:ahLst/>
              <a:cxnLst/>
              <a:rect l="0" t="0" r="0" b="0"/>
              <a:pathLst>
                <a:path w="112735" h="163274">
                  <a:moveTo>
                    <a:pt x="7449" y="47459"/>
                  </a:moveTo>
                  <a:lnTo>
                    <a:pt x="7449" y="59262"/>
                  </a:lnTo>
                  <a:lnTo>
                    <a:pt x="7449" y="71031"/>
                  </a:lnTo>
                  <a:lnTo>
                    <a:pt x="7454" y="83917"/>
                  </a:lnTo>
                  <a:lnTo>
                    <a:pt x="7627" y="97592"/>
                  </a:lnTo>
                  <a:lnTo>
                    <a:pt x="8275" y="111271"/>
                  </a:lnTo>
                  <a:lnTo>
                    <a:pt x="9499" y="124419"/>
                  </a:lnTo>
                  <a:lnTo>
                    <a:pt x="10278" y="134495"/>
                  </a:lnTo>
                  <a:lnTo>
                    <a:pt x="9481" y="138410"/>
                  </a:lnTo>
                  <a:lnTo>
                    <a:pt x="7664" y="137078"/>
                  </a:lnTo>
                  <a:lnTo>
                    <a:pt x="5427" y="131934"/>
                  </a:lnTo>
                  <a:lnTo>
                    <a:pt x="3296" y="123684"/>
                  </a:lnTo>
                  <a:lnTo>
                    <a:pt x="1531" y="112909"/>
                  </a:lnTo>
                  <a:lnTo>
                    <a:pt x="346" y="100508"/>
                  </a:lnTo>
                  <a:lnTo>
                    <a:pt x="0" y="87606"/>
                  </a:lnTo>
                  <a:lnTo>
                    <a:pt x="545" y="74870"/>
                  </a:lnTo>
                  <a:lnTo>
                    <a:pt x="1877" y="62546"/>
                  </a:lnTo>
                  <a:lnTo>
                    <a:pt x="3833" y="50658"/>
                  </a:lnTo>
                  <a:lnTo>
                    <a:pt x="6266" y="39152"/>
                  </a:lnTo>
                  <a:lnTo>
                    <a:pt x="9373" y="28270"/>
                  </a:lnTo>
                  <a:lnTo>
                    <a:pt x="13668" y="18553"/>
                  </a:lnTo>
                  <a:lnTo>
                    <a:pt x="19333" y="10216"/>
                  </a:lnTo>
                  <a:lnTo>
                    <a:pt x="26086" y="3803"/>
                  </a:lnTo>
                  <a:lnTo>
                    <a:pt x="33383" y="308"/>
                  </a:lnTo>
                  <a:lnTo>
                    <a:pt x="40841" y="0"/>
                  </a:lnTo>
                  <a:lnTo>
                    <a:pt x="48118" y="2541"/>
                  </a:lnTo>
                  <a:lnTo>
                    <a:pt x="54844" y="7361"/>
                  </a:lnTo>
                  <a:lnTo>
                    <a:pt x="60886" y="13894"/>
                  </a:lnTo>
                  <a:lnTo>
                    <a:pt x="66450" y="21664"/>
                  </a:lnTo>
                  <a:lnTo>
                    <a:pt x="71961" y="30307"/>
                  </a:lnTo>
                  <a:lnTo>
                    <a:pt x="77665" y="39566"/>
                  </a:lnTo>
                  <a:lnTo>
                    <a:pt x="83312" y="49575"/>
                  </a:lnTo>
                  <a:lnTo>
                    <a:pt x="88272" y="60819"/>
                  </a:lnTo>
                  <a:lnTo>
                    <a:pt x="92242" y="73454"/>
                  </a:lnTo>
                  <a:lnTo>
                    <a:pt x="95399" y="87026"/>
                  </a:lnTo>
                  <a:lnTo>
                    <a:pt x="98207" y="100676"/>
                  </a:lnTo>
                  <a:lnTo>
                    <a:pt x="100981" y="113879"/>
                  </a:lnTo>
                  <a:lnTo>
                    <a:pt x="103703" y="126038"/>
                  </a:lnTo>
                  <a:lnTo>
                    <a:pt x="106373" y="137508"/>
                  </a:lnTo>
                  <a:lnTo>
                    <a:pt x="109231" y="149289"/>
                  </a:lnTo>
                  <a:lnTo>
                    <a:pt x="112734" y="163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08401" y="2754781"/>
              <a:ext cx="14056" cy="410612"/>
            </a:xfrm>
            <a:custGeom>
              <a:avLst/>
              <a:gdLst/>
              <a:ahLst/>
              <a:cxnLst/>
              <a:rect l="0" t="0" r="0" b="0"/>
              <a:pathLst>
                <a:path w="14056" h="410612">
                  <a:moveTo>
                    <a:pt x="10860" y="0"/>
                  </a:moveTo>
                  <a:lnTo>
                    <a:pt x="10860" y="8683"/>
                  </a:lnTo>
                  <a:lnTo>
                    <a:pt x="10860" y="21376"/>
                  </a:lnTo>
                  <a:lnTo>
                    <a:pt x="10860" y="36851"/>
                  </a:lnTo>
                  <a:lnTo>
                    <a:pt x="10865" y="54607"/>
                  </a:lnTo>
                  <a:lnTo>
                    <a:pt x="11037" y="73725"/>
                  </a:lnTo>
                  <a:lnTo>
                    <a:pt x="11685" y="92854"/>
                  </a:lnTo>
                  <a:lnTo>
                    <a:pt x="12920" y="111230"/>
                  </a:lnTo>
                  <a:lnTo>
                    <a:pt x="14055" y="128649"/>
                  </a:lnTo>
                  <a:lnTo>
                    <a:pt x="13758" y="145186"/>
                  </a:lnTo>
                  <a:lnTo>
                    <a:pt x="11420" y="161012"/>
                  </a:lnTo>
                  <a:lnTo>
                    <a:pt x="7727" y="176303"/>
                  </a:lnTo>
                  <a:lnTo>
                    <a:pt x="4239" y="191206"/>
                  </a:lnTo>
                  <a:lnTo>
                    <a:pt x="1857" y="205845"/>
                  </a:lnTo>
                  <a:lnTo>
                    <a:pt x="636" y="220629"/>
                  </a:lnTo>
                  <a:lnTo>
                    <a:pt x="140" y="236235"/>
                  </a:lnTo>
                  <a:lnTo>
                    <a:pt x="0" y="252958"/>
                  </a:lnTo>
                  <a:lnTo>
                    <a:pt x="7" y="270597"/>
                  </a:lnTo>
                  <a:lnTo>
                    <a:pt x="64" y="288661"/>
                  </a:lnTo>
                  <a:lnTo>
                    <a:pt x="128" y="306804"/>
                  </a:lnTo>
                  <a:lnTo>
                    <a:pt x="183" y="324693"/>
                  </a:lnTo>
                  <a:lnTo>
                    <a:pt x="233" y="344009"/>
                  </a:lnTo>
                  <a:lnTo>
                    <a:pt x="280" y="369796"/>
                  </a:lnTo>
                  <a:lnTo>
                    <a:pt x="33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2390" y="2897875"/>
              <a:ext cx="231628" cy="14834"/>
            </a:xfrm>
            <a:custGeom>
              <a:avLst/>
              <a:gdLst/>
              <a:ahLst/>
              <a:cxnLst/>
              <a:rect l="0" t="0" r="0" b="0"/>
              <a:pathLst>
                <a:path w="231628" h="14834">
                  <a:moveTo>
                    <a:pt x="231627" y="14833"/>
                  </a:moveTo>
                  <a:lnTo>
                    <a:pt x="222759" y="11966"/>
                  </a:lnTo>
                  <a:lnTo>
                    <a:pt x="213772" y="9825"/>
                  </a:lnTo>
                  <a:lnTo>
                    <a:pt x="203772" y="8217"/>
                  </a:lnTo>
                  <a:lnTo>
                    <a:pt x="192619" y="6864"/>
                  </a:lnTo>
                  <a:lnTo>
                    <a:pt x="180159" y="5367"/>
                  </a:lnTo>
                  <a:lnTo>
                    <a:pt x="166456" y="3525"/>
                  </a:lnTo>
                  <a:lnTo>
                    <a:pt x="152039" y="1631"/>
                  </a:lnTo>
                  <a:lnTo>
                    <a:pt x="137758" y="347"/>
                  </a:lnTo>
                  <a:lnTo>
                    <a:pt x="124068" y="0"/>
                  </a:lnTo>
                  <a:lnTo>
                    <a:pt x="110421" y="429"/>
                  </a:lnTo>
                  <a:lnTo>
                    <a:pt x="95515" y="1181"/>
                  </a:lnTo>
                  <a:lnTo>
                    <a:pt x="78732" y="1946"/>
                  </a:lnTo>
                  <a:lnTo>
                    <a:pt x="61149" y="2596"/>
                  </a:lnTo>
                  <a:lnTo>
                    <a:pt x="43456" y="3169"/>
                  </a:lnTo>
                  <a:lnTo>
                    <a:pt x="24091" y="3710"/>
                  </a:lnTo>
                  <a:lnTo>
                    <a:pt x="0" y="4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714059" y="2712667"/>
            <a:ext cx="6043358" cy="631711"/>
            <a:chOff x="3714059" y="2712667"/>
            <a:chExt cx="6043358" cy="631711"/>
          </a:xfrm>
        </p:grpSpPr>
        <p:sp>
          <p:nvSpPr>
            <p:cNvPr id="59" name="Freeform 58"/>
            <p:cNvSpPr/>
            <p:nvPr/>
          </p:nvSpPr>
          <p:spPr>
            <a:xfrm>
              <a:off x="3798287" y="2733724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7728" y="8868"/>
                  </a:lnTo>
                  <a:lnTo>
                    <a:pt x="6226" y="17855"/>
                  </a:lnTo>
                  <a:lnTo>
                    <a:pt x="5916" y="27855"/>
                  </a:lnTo>
                  <a:lnTo>
                    <a:pt x="6422" y="39009"/>
                  </a:lnTo>
                  <a:lnTo>
                    <a:pt x="7241" y="51468"/>
                  </a:lnTo>
                  <a:lnTo>
                    <a:pt x="8057" y="65185"/>
                  </a:lnTo>
                  <a:lnTo>
                    <a:pt x="8741" y="80121"/>
                  </a:lnTo>
                  <a:lnTo>
                    <a:pt x="9267" y="96346"/>
                  </a:lnTo>
                  <a:lnTo>
                    <a:pt x="9649" y="113768"/>
                  </a:lnTo>
                  <a:lnTo>
                    <a:pt x="9751" y="131855"/>
                  </a:lnTo>
                  <a:lnTo>
                    <a:pt x="9294" y="149761"/>
                  </a:lnTo>
                  <a:lnTo>
                    <a:pt x="8177" y="167033"/>
                  </a:lnTo>
                  <a:lnTo>
                    <a:pt x="6614" y="183901"/>
                  </a:lnTo>
                  <a:lnTo>
                    <a:pt x="5027" y="201060"/>
                  </a:lnTo>
                  <a:lnTo>
                    <a:pt x="3666" y="218899"/>
                  </a:lnTo>
                  <a:lnTo>
                    <a:pt x="2601" y="237323"/>
                  </a:lnTo>
                  <a:lnTo>
                    <a:pt x="1812" y="255931"/>
                  </a:lnTo>
                  <a:lnTo>
                    <a:pt x="1246" y="274450"/>
                  </a:lnTo>
                  <a:lnTo>
                    <a:pt x="850" y="292616"/>
                  </a:lnTo>
                  <a:lnTo>
                    <a:pt x="575" y="310114"/>
                  </a:lnTo>
                  <a:lnTo>
                    <a:pt x="388" y="326833"/>
                  </a:lnTo>
                  <a:lnTo>
                    <a:pt x="261" y="342627"/>
                  </a:lnTo>
                  <a:lnTo>
                    <a:pt x="161" y="358975"/>
                  </a:lnTo>
                  <a:lnTo>
                    <a:pt x="79" y="37954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14059" y="290218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20" y="6616"/>
                  </a:lnTo>
                  <a:lnTo>
                    <a:pt x="168052" y="7970"/>
                  </a:lnTo>
                  <a:lnTo>
                    <a:pt x="154573" y="9466"/>
                  </a:lnTo>
                  <a:lnTo>
                    <a:pt x="140701" y="11313"/>
                  </a:lnTo>
                  <a:lnTo>
                    <a:pt x="126665" y="13380"/>
                  </a:lnTo>
                  <a:lnTo>
                    <a:pt x="112574" y="15312"/>
                  </a:lnTo>
                  <a:lnTo>
                    <a:pt x="98477" y="16913"/>
                  </a:lnTo>
                  <a:lnTo>
                    <a:pt x="84556" y="18309"/>
                  </a:lnTo>
                  <a:lnTo>
                    <a:pt x="71123" y="19854"/>
                  </a:lnTo>
                  <a:lnTo>
                    <a:pt x="58315" y="21740"/>
                  </a:lnTo>
                  <a:lnTo>
                    <a:pt x="46355" y="23846"/>
                  </a:lnTo>
                  <a:lnTo>
                    <a:pt x="34362" y="26028"/>
                  </a:lnTo>
                  <a:lnTo>
                    <a:pt x="20165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98959" y="2733724"/>
              <a:ext cx="257297" cy="387635"/>
            </a:xfrm>
            <a:custGeom>
              <a:avLst/>
              <a:gdLst/>
              <a:ahLst/>
              <a:cxnLst/>
              <a:rect l="0" t="0" r="0" b="0"/>
              <a:pathLst>
                <a:path w="257297" h="387635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2" y="74418"/>
                  </a:lnTo>
                  <a:lnTo>
                    <a:pt x="2826" y="89596"/>
                  </a:lnTo>
                  <a:lnTo>
                    <a:pt x="3352" y="105457"/>
                  </a:lnTo>
                  <a:lnTo>
                    <a:pt x="3743" y="121819"/>
                  </a:lnTo>
                  <a:lnTo>
                    <a:pt x="4190" y="138211"/>
                  </a:lnTo>
                  <a:lnTo>
                    <a:pt x="5030" y="153909"/>
                  </a:lnTo>
                  <a:lnTo>
                    <a:pt x="6402" y="168571"/>
                  </a:lnTo>
                  <a:lnTo>
                    <a:pt x="7799" y="182042"/>
                  </a:lnTo>
                  <a:lnTo>
                    <a:pt x="8211" y="194178"/>
                  </a:lnTo>
                  <a:lnTo>
                    <a:pt x="7162" y="205050"/>
                  </a:lnTo>
                  <a:lnTo>
                    <a:pt x="5150" y="215032"/>
                  </a:lnTo>
                  <a:lnTo>
                    <a:pt x="3329" y="224671"/>
                  </a:lnTo>
                  <a:lnTo>
                    <a:pt x="2363" y="234318"/>
                  </a:lnTo>
                  <a:lnTo>
                    <a:pt x="2243" y="244276"/>
                  </a:lnTo>
                  <a:lnTo>
                    <a:pt x="2560" y="254881"/>
                  </a:lnTo>
                  <a:lnTo>
                    <a:pt x="3002" y="266243"/>
                  </a:lnTo>
                  <a:lnTo>
                    <a:pt x="3417" y="278298"/>
                  </a:lnTo>
                  <a:lnTo>
                    <a:pt x="3755" y="290914"/>
                  </a:lnTo>
                  <a:lnTo>
                    <a:pt x="4012" y="303855"/>
                  </a:lnTo>
                  <a:lnTo>
                    <a:pt x="4212" y="313514"/>
                  </a:lnTo>
                  <a:lnTo>
                    <a:pt x="4370" y="315644"/>
                  </a:lnTo>
                  <a:lnTo>
                    <a:pt x="4477" y="311853"/>
                  </a:lnTo>
                  <a:lnTo>
                    <a:pt x="4709" y="304433"/>
                  </a:lnTo>
                  <a:lnTo>
                    <a:pt x="5391" y="295129"/>
                  </a:lnTo>
                  <a:lnTo>
                    <a:pt x="6673" y="284962"/>
                  </a:lnTo>
                  <a:lnTo>
                    <a:pt x="8855" y="274610"/>
                  </a:lnTo>
                  <a:lnTo>
                    <a:pt x="12455" y="264614"/>
                  </a:lnTo>
                  <a:lnTo>
                    <a:pt x="17621" y="255208"/>
                  </a:lnTo>
                  <a:lnTo>
                    <a:pt x="24193" y="246559"/>
                  </a:lnTo>
                  <a:lnTo>
                    <a:pt x="31892" y="238882"/>
                  </a:lnTo>
                  <a:lnTo>
                    <a:pt x="40430" y="232216"/>
                  </a:lnTo>
                  <a:lnTo>
                    <a:pt x="49244" y="227246"/>
                  </a:lnTo>
                  <a:lnTo>
                    <a:pt x="57541" y="225326"/>
                  </a:lnTo>
                  <a:lnTo>
                    <a:pt x="64928" y="226925"/>
                  </a:lnTo>
                  <a:lnTo>
                    <a:pt x="71377" y="231576"/>
                  </a:lnTo>
                  <a:lnTo>
                    <a:pt x="77024" y="238359"/>
                  </a:lnTo>
                  <a:lnTo>
                    <a:pt x="82046" y="246509"/>
                  </a:lnTo>
                  <a:lnTo>
                    <a:pt x="86608" y="255518"/>
                  </a:lnTo>
                  <a:lnTo>
                    <a:pt x="90841" y="265068"/>
                  </a:lnTo>
                  <a:lnTo>
                    <a:pt x="94839" y="274965"/>
                  </a:lnTo>
                  <a:lnTo>
                    <a:pt x="98509" y="285251"/>
                  </a:lnTo>
                  <a:lnTo>
                    <a:pt x="101596" y="296156"/>
                  </a:lnTo>
                  <a:lnTo>
                    <a:pt x="104017" y="307726"/>
                  </a:lnTo>
                  <a:lnTo>
                    <a:pt x="106332" y="318701"/>
                  </a:lnTo>
                  <a:lnTo>
                    <a:pt x="109498" y="325541"/>
                  </a:lnTo>
                  <a:lnTo>
                    <a:pt x="113359" y="326411"/>
                  </a:lnTo>
                  <a:lnTo>
                    <a:pt x="117163" y="323164"/>
                  </a:lnTo>
                  <a:lnTo>
                    <a:pt x="121112" y="317685"/>
                  </a:lnTo>
                  <a:lnTo>
                    <a:pt x="125903" y="311526"/>
                  </a:lnTo>
                  <a:lnTo>
                    <a:pt x="131862" y="305524"/>
                  </a:lnTo>
                  <a:lnTo>
                    <a:pt x="138961" y="299980"/>
                  </a:lnTo>
                  <a:lnTo>
                    <a:pt x="147010" y="294926"/>
                  </a:lnTo>
                  <a:lnTo>
                    <a:pt x="155794" y="290295"/>
                  </a:lnTo>
                  <a:lnTo>
                    <a:pt x="165282" y="285991"/>
                  </a:lnTo>
                  <a:lnTo>
                    <a:pt x="175626" y="281930"/>
                  </a:lnTo>
                  <a:lnTo>
                    <a:pt x="186833" y="278036"/>
                  </a:lnTo>
                  <a:lnTo>
                    <a:pt x="198458" y="274096"/>
                  </a:lnTo>
                  <a:lnTo>
                    <a:pt x="209728" y="269763"/>
                  </a:lnTo>
                  <a:lnTo>
                    <a:pt x="220223" y="264873"/>
                  </a:lnTo>
                  <a:lnTo>
                    <a:pt x="229557" y="259114"/>
                  </a:lnTo>
                  <a:lnTo>
                    <a:pt x="237223" y="251958"/>
                  </a:lnTo>
                  <a:lnTo>
                    <a:pt x="243101" y="243264"/>
                  </a:lnTo>
                  <a:lnTo>
                    <a:pt x="246911" y="233679"/>
                  </a:lnTo>
                  <a:lnTo>
                    <a:pt x="248054" y="224402"/>
                  </a:lnTo>
                  <a:lnTo>
                    <a:pt x="246452" y="216095"/>
                  </a:lnTo>
                  <a:lnTo>
                    <a:pt x="242464" y="208895"/>
                  </a:lnTo>
                  <a:lnTo>
                    <a:pt x="236590" y="202678"/>
                  </a:lnTo>
                  <a:lnTo>
                    <a:pt x="229317" y="197253"/>
                  </a:lnTo>
                  <a:lnTo>
                    <a:pt x="221200" y="192916"/>
                  </a:lnTo>
                  <a:lnTo>
                    <a:pt x="212848" y="190423"/>
                  </a:lnTo>
                  <a:lnTo>
                    <a:pt x="204600" y="190045"/>
                  </a:lnTo>
                  <a:lnTo>
                    <a:pt x="196251" y="191755"/>
                  </a:lnTo>
                  <a:lnTo>
                    <a:pt x="187193" y="195494"/>
                  </a:lnTo>
                  <a:lnTo>
                    <a:pt x="177148" y="201015"/>
                  </a:lnTo>
                  <a:lnTo>
                    <a:pt x="166789" y="208128"/>
                  </a:lnTo>
                  <a:lnTo>
                    <a:pt x="157507" y="216789"/>
                  </a:lnTo>
                  <a:lnTo>
                    <a:pt x="150013" y="226837"/>
                  </a:lnTo>
                  <a:lnTo>
                    <a:pt x="144509" y="238175"/>
                  </a:lnTo>
                  <a:lnTo>
                    <a:pt x="141033" y="250840"/>
                  </a:lnTo>
                  <a:lnTo>
                    <a:pt x="139367" y="264723"/>
                  </a:lnTo>
                  <a:lnTo>
                    <a:pt x="139162" y="279283"/>
                  </a:lnTo>
                  <a:lnTo>
                    <a:pt x="140064" y="293669"/>
                  </a:lnTo>
                  <a:lnTo>
                    <a:pt x="141774" y="307411"/>
                  </a:lnTo>
                  <a:lnTo>
                    <a:pt x="144223" y="320247"/>
                  </a:lnTo>
                  <a:lnTo>
                    <a:pt x="147542" y="331948"/>
                  </a:lnTo>
                  <a:lnTo>
                    <a:pt x="151738" y="342521"/>
                  </a:lnTo>
                  <a:lnTo>
                    <a:pt x="156691" y="352131"/>
                  </a:lnTo>
                  <a:lnTo>
                    <a:pt x="162241" y="360988"/>
                  </a:lnTo>
                  <a:lnTo>
                    <a:pt x="168239" y="369273"/>
                  </a:lnTo>
                  <a:lnTo>
                    <a:pt x="174724" y="376654"/>
                  </a:lnTo>
                  <a:lnTo>
                    <a:pt x="181909" y="382328"/>
                  </a:lnTo>
                  <a:lnTo>
                    <a:pt x="189855" y="385990"/>
                  </a:lnTo>
                  <a:lnTo>
                    <a:pt x="198479" y="387634"/>
                  </a:lnTo>
                  <a:lnTo>
                    <a:pt x="207646" y="387299"/>
                  </a:lnTo>
                  <a:lnTo>
                    <a:pt x="217208" y="385230"/>
                  </a:lnTo>
                  <a:lnTo>
                    <a:pt x="226596" y="382080"/>
                  </a:lnTo>
                  <a:lnTo>
                    <a:pt x="235748" y="378503"/>
                  </a:lnTo>
                  <a:lnTo>
                    <a:pt x="245467" y="374192"/>
                  </a:lnTo>
                  <a:lnTo>
                    <a:pt x="25729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94128" y="2798869"/>
              <a:ext cx="99040" cy="324410"/>
            </a:xfrm>
            <a:custGeom>
              <a:avLst/>
              <a:gdLst/>
              <a:ahLst/>
              <a:cxnLst/>
              <a:rect l="0" t="0" r="0" b="0"/>
              <a:pathLst>
                <a:path w="99040" h="324410">
                  <a:moveTo>
                    <a:pt x="25340" y="324409"/>
                  </a:moveTo>
                  <a:lnTo>
                    <a:pt x="25273" y="312741"/>
                  </a:lnTo>
                  <a:lnTo>
                    <a:pt x="24633" y="302253"/>
                  </a:lnTo>
                  <a:lnTo>
                    <a:pt x="23341" y="291942"/>
                  </a:lnTo>
                  <a:lnTo>
                    <a:pt x="21654" y="281295"/>
                  </a:lnTo>
                  <a:lnTo>
                    <a:pt x="19986" y="269654"/>
                  </a:lnTo>
                  <a:lnTo>
                    <a:pt x="18573" y="256763"/>
                  </a:lnTo>
                  <a:lnTo>
                    <a:pt x="17475" y="242856"/>
                  </a:lnTo>
                  <a:lnTo>
                    <a:pt x="16664" y="228454"/>
                  </a:lnTo>
                  <a:lnTo>
                    <a:pt x="16080" y="213915"/>
                  </a:lnTo>
                  <a:lnTo>
                    <a:pt x="15502" y="199409"/>
                  </a:lnTo>
                  <a:lnTo>
                    <a:pt x="14574" y="184991"/>
                  </a:lnTo>
                  <a:lnTo>
                    <a:pt x="13133" y="170665"/>
                  </a:lnTo>
                  <a:lnTo>
                    <a:pt x="11351" y="156419"/>
                  </a:lnTo>
                  <a:lnTo>
                    <a:pt x="9615" y="142234"/>
                  </a:lnTo>
                  <a:lnTo>
                    <a:pt x="8149" y="128098"/>
                  </a:lnTo>
                  <a:lnTo>
                    <a:pt x="6844" y="114163"/>
                  </a:lnTo>
                  <a:lnTo>
                    <a:pt x="5361" y="100726"/>
                  </a:lnTo>
                  <a:lnTo>
                    <a:pt x="3521" y="87909"/>
                  </a:lnTo>
                  <a:lnTo>
                    <a:pt x="1624" y="75674"/>
                  </a:lnTo>
                  <a:lnTo>
                    <a:pt x="337" y="63918"/>
                  </a:lnTo>
                  <a:lnTo>
                    <a:pt x="0" y="52531"/>
                  </a:lnTo>
                  <a:lnTo>
                    <a:pt x="945" y="41577"/>
                  </a:lnTo>
                  <a:lnTo>
                    <a:pt x="3640" y="31288"/>
                  </a:lnTo>
                  <a:lnTo>
                    <a:pt x="8164" y="21748"/>
                  </a:lnTo>
                  <a:lnTo>
                    <a:pt x="14288" y="13375"/>
                  </a:lnTo>
                  <a:lnTo>
                    <a:pt x="21678" y="6961"/>
                  </a:lnTo>
                  <a:lnTo>
                    <a:pt x="30015" y="2763"/>
                  </a:lnTo>
                  <a:lnTo>
                    <a:pt x="39033" y="573"/>
                  </a:lnTo>
                  <a:lnTo>
                    <a:pt x="48530" y="0"/>
                  </a:lnTo>
                  <a:lnTo>
                    <a:pt x="58346" y="644"/>
                  </a:lnTo>
                  <a:lnTo>
                    <a:pt x="67919" y="2012"/>
                  </a:lnTo>
                  <a:lnTo>
                    <a:pt x="77224" y="3668"/>
                  </a:lnTo>
                  <a:lnTo>
                    <a:pt x="87075" y="5747"/>
                  </a:lnTo>
                  <a:lnTo>
                    <a:pt x="99039" y="8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56297" y="299693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68"/>
                  </a:lnTo>
                  <a:lnTo>
                    <a:pt x="92950" y="707"/>
                  </a:lnTo>
                  <a:lnTo>
                    <a:pt x="81356" y="2000"/>
                  </a:lnTo>
                  <a:lnTo>
                    <a:pt x="69236" y="3695"/>
                  </a:lnTo>
                  <a:lnTo>
                    <a:pt x="55216" y="5546"/>
                  </a:lnTo>
                  <a:lnTo>
                    <a:pt x="3470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35282" y="3017993"/>
              <a:ext cx="21057" cy="115815"/>
            </a:xfrm>
            <a:custGeom>
              <a:avLst/>
              <a:gdLst/>
              <a:ahLst/>
              <a:cxnLst/>
              <a:rect l="0" t="0" r="0" b="0"/>
              <a:pathLst>
                <a:path w="21057" h="11581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66"/>
                  </a:lnTo>
                  <a:lnTo>
                    <a:pt x="3901" y="54166"/>
                  </a:lnTo>
                  <a:lnTo>
                    <a:pt x="6653" y="68263"/>
                  </a:lnTo>
                  <a:lnTo>
                    <a:pt x="11619" y="86836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56338" y="29021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30038" y="2964606"/>
              <a:ext cx="105286" cy="145086"/>
            </a:xfrm>
            <a:custGeom>
              <a:avLst/>
              <a:gdLst/>
              <a:ahLst/>
              <a:cxnLst/>
              <a:rect l="0" t="0" r="0" b="0"/>
              <a:pathLst>
                <a:path w="105286" h="145086">
                  <a:moveTo>
                    <a:pt x="0" y="63916"/>
                  </a:moveTo>
                  <a:lnTo>
                    <a:pt x="2934" y="75651"/>
                  </a:lnTo>
                  <a:lnTo>
                    <a:pt x="5717" y="86780"/>
                  </a:lnTo>
                  <a:lnTo>
                    <a:pt x="8616" y="98374"/>
                  </a:lnTo>
                  <a:lnTo>
                    <a:pt x="11656" y="110362"/>
                  </a:lnTo>
                  <a:lnTo>
                    <a:pt x="14821" y="122373"/>
                  </a:lnTo>
                  <a:lnTo>
                    <a:pt x="18060" y="134101"/>
                  </a:lnTo>
                  <a:lnTo>
                    <a:pt x="20475" y="142810"/>
                  </a:lnTo>
                  <a:lnTo>
                    <a:pt x="21007" y="145085"/>
                  </a:lnTo>
                  <a:lnTo>
                    <a:pt x="20057" y="141859"/>
                  </a:lnTo>
                  <a:lnTo>
                    <a:pt x="18158" y="135022"/>
                  </a:lnTo>
                  <a:lnTo>
                    <a:pt x="15669" y="126199"/>
                  </a:lnTo>
                  <a:lnTo>
                    <a:pt x="12818" y="116388"/>
                  </a:lnTo>
                  <a:lnTo>
                    <a:pt x="9903" y="105955"/>
                  </a:lnTo>
                  <a:lnTo>
                    <a:pt x="7316" y="94849"/>
                  </a:lnTo>
                  <a:lnTo>
                    <a:pt x="5244" y="83066"/>
                  </a:lnTo>
                  <a:lnTo>
                    <a:pt x="3851" y="70854"/>
                  </a:lnTo>
                  <a:lnTo>
                    <a:pt x="3364" y="58645"/>
                  </a:lnTo>
                  <a:lnTo>
                    <a:pt x="3824" y="46694"/>
                  </a:lnTo>
                  <a:lnTo>
                    <a:pt x="5439" y="35396"/>
                  </a:lnTo>
                  <a:lnTo>
                    <a:pt x="8649" y="25340"/>
                  </a:lnTo>
                  <a:lnTo>
                    <a:pt x="13551" y="16737"/>
                  </a:lnTo>
                  <a:lnTo>
                    <a:pt x="19944" y="9793"/>
                  </a:lnTo>
                  <a:lnTo>
                    <a:pt x="27523" y="4868"/>
                  </a:lnTo>
                  <a:lnTo>
                    <a:pt x="35989" y="1959"/>
                  </a:lnTo>
                  <a:lnTo>
                    <a:pt x="45217" y="616"/>
                  </a:lnTo>
                  <a:lnTo>
                    <a:pt x="56468" y="0"/>
                  </a:lnTo>
                  <a:lnTo>
                    <a:pt x="74080" y="56"/>
                  </a:lnTo>
                  <a:lnTo>
                    <a:pt x="105285" y="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98494" y="2996936"/>
              <a:ext cx="103279" cy="147400"/>
            </a:xfrm>
            <a:custGeom>
              <a:avLst/>
              <a:gdLst/>
              <a:ahLst/>
              <a:cxnLst/>
              <a:rect l="0" t="0" r="0" b="0"/>
              <a:pathLst>
                <a:path w="103279" h="147400">
                  <a:moveTo>
                    <a:pt x="73700" y="0"/>
                  </a:moveTo>
                  <a:lnTo>
                    <a:pt x="62032" y="68"/>
                  </a:lnTo>
                  <a:lnTo>
                    <a:pt x="51543" y="707"/>
                  </a:lnTo>
                  <a:lnTo>
                    <a:pt x="41250" y="2013"/>
                  </a:lnTo>
                  <a:lnTo>
                    <a:pt x="31294" y="4218"/>
                  </a:lnTo>
                  <a:lnTo>
                    <a:pt x="22247" y="7832"/>
                  </a:lnTo>
                  <a:lnTo>
                    <a:pt x="14373" y="13005"/>
                  </a:lnTo>
                  <a:lnTo>
                    <a:pt x="7942" y="19580"/>
                  </a:lnTo>
                  <a:lnTo>
                    <a:pt x="3373" y="27280"/>
                  </a:lnTo>
                  <a:lnTo>
                    <a:pt x="726" y="35813"/>
                  </a:lnTo>
                  <a:lnTo>
                    <a:pt x="237" y="44456"/>
                  </a:lnTo>
                  <a:lnTo>
                    <a:pt x="2478" y="52104"/>
                  </a:lnTo>
                  <a:lnTo>
                    <a:pt x="7505" y="58238"/>
                  </a:lnTo>
                  <a:lnTo>
                    <a:pt x="14946" y="62861"/>
                  </a:lnTo>
                  <a:lnTo>
                    <a:pt x="24292" y="66211"/>
                  </a:lnTo>
                  <a:lnTo>
                    <a:pt x="35045" y="68586"/>
                  </a:lnTo>
                  <a:lnTo>
                    <a:pt x="46481" y="70576"/>
                  </a:lnTo>
                  <a:lnTo>
                    <a:pt x="57683" y="73001"/>
                  </a:lnTo>
                  <a:lnTo>
                    <a:pt x="68166" y="76280"/>
                  </a:lnTo>
                  <a:lnTo>
                    <a:pt x="77676" y="80623"/>
                  </a:lnTo>
                  <a:lnTo>
                    <a:pt x="85998" y="86216"/>
                  </a:lnTo>
                  <a:lnTo>
                    <a:pt x="93139" y="93012"/>
                  </a:lnTo>
                  <a:lnTo>
                    <a:pt x="98783" y="100659"/>
                  </a:lnTo>
                  <a:lnTo>
                    <a:pt x="102228" y="108622"/>
                  </a:lnTo>
                  <a:lnTo>
                    <a:pt x="103278" y="116554"/>
                  </a:lnTo>
                  <a:lnTo>
                    <a:pt x="101866" y="123995"/>
                  </a:lnTo>
                  <a:lnTo>
                    <a:pt x="97802" y="130306"/>
                  </a:lnTo>
                  <a:lnTo>
                    <a:pt x="91253" y="135249"/>
                  </a:lnTo>
                  <a:lnTo>
                    <a:pt x="82637" y="138923"/>
                  </a:lnTo>
                  <a:lnTo>
                    <a:pt x="72428" y="141563"/>
                  </a:lnTo>
                  <a:lnTo>
                    <a:pt x="61063" y="143417"/>
                  </a:lnTo>
                  <a:lnTo>
                    <a:pt x="49295" y="144702"/>
                  </a:lnTo>
                  <a:lnTo>
                    <a:pt x="36938" y="145720"/>
                  </a:lnTo>
                  <a:lnTo>
                    <a:pt x="21797" y="1465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88410" y="2817952"/>
              <a:ext cx="10126" cy="284270"/>
            </a:xfrm>
            <a:custGeom>
              <a:avLst/>
              <a:gdLst/>
              <a:ahLst/>
              <a:cxnLst/>
              <a:rect l="0" t="0" r="0" b="0"/>
              <a:pathLst>
                <a:path w="10126" h="284270">
                  <a:moveTo>
                    <a:pt x="10125" y="0"/>
                  </a:moveTo>
                  <a:lnTo>
                    <a:pt x="7259" y="11869"/>
                  </a:lnTo>
                  <a:lnTo>
                    <a:pt x="5116" y="24278"/>
                  </a:lnTo>
                  <a:lnTo>
                    <a:pt x="3513" y="38470"/>
                  </a:lnTo>
                  <a:lnTo>
                    <a:pt x="2333" y="54351"/>
                  </a:lnTo>
                  <a:lnTo>
                    <a:pt x="1485" y="71643"/>
                  </a:lnTo>
                  <a:lnTo>
                    <a:pt x="887" y="90028"/>
                  </a:lnTo>
                  <a:lnTo>
                    <a:pt x="473" y="109054"/>
                  </a:lnTo>
                  <a:lnTo>
                    <a:pt x="188" y="128185"/>
                  </a:lnTo>
                  <a:lnTo>
                    <a:pt x="0" y="147109"/>
                  </a:lnTo>
                  <a:lnTo>
                    <a:pt x="42" y="165405"/>
                  </a:lnTo>
                  <a:lnTo>
                    <a:pt x="602" y="182470"/>
                  </a:lnTo>
                  <a:lnTo>
                    <a:pt x="1792" y="198097"/>
                  </a:lnTo>
                  <a:lnTo>
                    <a:pt x="3413" y="212536"/>
                  </a:lnTo>
                  <a:lnTo>
                    <a:pt x="5209" y="228042"/>
                  </a:lnTo>
                  <a:lnTo>
                    <a:pt x="7338" y="249328"/>
                  </a:lnTo>
                  <a:lnTo>
                    <a:pt x="1012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72194" y="2923237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10528"/>
                  </a:moveTo>
                  <a:lnTo>
                    <a:pt x="198700" y="10461"/>
                  </a:lnTo>
                  <a:lnTo>
                    <a:pt x="186291" y="9821"/>
                  </a:lnTo>
                  <a:lnTo>
                    <a:pt x="172108" y="8529"/>
                  </a:lnTo>
                  <a:lnTo>
                    <a:pt x="156573" y="6842"/>
                  </a:lnTo>
                  <a:lnTo>
                    <a:pt x="140577" y="5174"/>
                  </a:lnTo>
                  <a:lnTo>
                    <a:pt x="124695" y="3761"/>
                  </a:lnTo>
                  <a:lnTo>
                    <a:pt x="109146" y="2663"/>
                  </a:lnTo>
                  <a:lnTo>
                    <a:pt x="93960" y="1852"/>
                  </a:lnTo>
                  <a:lnTo>
                    <a:pt x="79095" y="1273"/>
                  </a:lnTo>
                  <a:lnTo>
                    <a:pt x="64703" y="867"/>
                  </a:lnTo>
                  <a:lnTo>
                    <a:pt x="49524" y="542"/>
                  </a:lnTo>
                  <a:lnTo>
                    <a:pt x="29985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14390" y="2744253"/>
              <a:ext cx="31587" cy="336912"/>
            </a:xfrm>
            <a:custGeom>
              <a:avLst/>
              <a:gdLst/>
              <a:ahLst/>
              <a:cxnLst/>
              <a:rect l="0" t="0" r="0" b="0"/>
              <a:pathLst>
                <a:path w="31587" h="3369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6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42"/>
                  </a:lnTo>
                  <a:lnTo>
                    <a:pt x="3727" y="90184"/>
                  </a:lnTo>
                  <a:lnTo>
                    <a:pt x="5375" y="104208"/>
                  </a:lnTo>
                  <a:lnTo>
                    <a:pt x="6783" y="119602"/>
                  </a:lnTo>
                  <a:lnTo>
                    <a:pt x="8049" y="136212"/>
                  </a:lnTo>
                  <a:lnTo>
                    <a:pt x="9505" y="153519"/>
                  </a:lnTo>
                  <a:lnTo>
                    <a:pt x="11331" y="171125"/>
                  </a:lnTo>
                  <a:lnTo>
                    <a:pt x="13389" y="188660"/>
                  </a:lnTo>
                  <a:lnTo>
                    <a:pt x="15317" y="205725"/>
                  </a:lnTo>
                  <a:lnTo>
                    <a:pt x="16916" y="222156"/>
                  </a:lnTo>
                  <a:lnTo>
                    <a:pt x="18311" y="237813"/>
                  </a:lnTo>
                  <a:lnTo>
                    <a:pt x="19855" y="252495"/>
                  </a:lnTo>
                  <a:lnTo>
                    <a:pt x="21741" y="266186"/>
                  </a:lnTo>
                  <a:lnTo>
                    <a:pt x="23847" y="278955"/>
                  </a:lnTo>
                  <a:lnTo>
                    <a:pt x="26029" y="292333"/>
                  </a:lnTo>
                  <a:lnTo>
                    <a:pt x="28481" y="309731"/>
                  </a:lnTo>
                  <a:lnTo>
                    <a:pt x="31586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09146" y="298640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53"/>
                  </a:lnTo>
                  <a:lnTo>
                    <a:pt x="3737" y="98815"/>
                  </a:lnTo>
                  <a:lnTo>
                    <a:pt x="5563" y="110601"/>
                  </a:lnTo>
                  <a:lnTo>
                    <a:pt x="7717" y="122639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19675" y="28811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93375" y="2954201"/>
              <a:ext cx="292050" cy="211192"/>
            </a:xfrm>
            <a:custGeom>
              <a:avLst/>
              <a:gdLst/>
              <a:ahLst/>
              <a:cxnLst/>
              <a:rect l="0" t="0" r="0" b="0"/>
              <a:pathLst>
                <a:path w="292050" h="211192">
                  <a:moveTo>
                    <a:pt x="0" y="84849"/>
                  </a:moveTo>
                  <a:lnTo>
                    <a:pt x="2867" y="96585"/>
                  </a:lnTo>
                  <a:lnTo>
                    <a:pt x="5009" y="107714"/>
                  </a:lnTo>
                  <a:lnTo>
                    <a:pt x="6617" y="119307"/>
                  </a:lnTo>
                  <a:lnTo>
                    <a:pt x="7970" y="131295"/>
                  </a:lnTo>
                  <a:lnTo>
                    <a:pt x="9467" y="143307"/>
                  </a:lnTo>
                  <a:lnTo>
                    <a:pt x="11295" y="155034"/>
                  </a:lnTo>
                  <a:lnTo>
                    <a:pt x="12688" y="163743"/>
                  </a:lnTo>
                  <a:lnTo>
                    <a:pt x="12877" y="166019"/>
                  </a:lnTo>
                  <a:lnTo>
                    <a:pt x="12525" y="162783"/>
                  </a:lnTo>
                  <a:lnTo>
                    <a:pt x="12066" y="155601"/>
                  </a:lnTo>
                  <a:lnTo>
                    <a:pt x="11653" y="145481"/>
                  </a:lnTo>
                  <a:lnTo>
                    <a:pt x="11332" y="133168"/>
                  </a:lnTo>
                  <a:lnTo>
                    <a:pt x="11263" y="119257"/>
                  </a:lnTo>
                  <a:lnTo>
                    <a:pt x="11737" y="104206"/>
                  </a:lnTo>
                  <a:lnTo>
                    <a:pt x="12859" y="88369"/>
                  </a:lnTo>
                  <a:lnTo>
                    <a:pt x="14255" y="72320"/>
                  </a:lnTo>
                  <a:lnTo>
                    <a:pt x="15197" y="56845"/>
                  </a:lnTo>
                  <a:lnTo>
                    <a:pt x="15331" y="42345"/>
                  </a:lnTo>
                  <a:lnTo>
                    <a:pt x="15436" y="29490"/>
                  </a:lnTo>
                  <a:lnTo>
                    <a:pt x="17171" y="19364"/>
                  </a:lnTo>
                  <a:lnTo>
                    <a:pt x="21342" y="12307"/>
                  </a:lnTo>
                  <a:lnTo>
                    <a:pt x="27776" y="8349"/>
                  </a:lnTo>
                  <a:lnTo>
                    <a:pt x="35780" y="7563"/>
                  </a:lnTo>
                  <a:lnTo>
                    <a:pt x="44751" y="9661"/>
                  </a:lnTo>
                  <a:lnTo>
                    <a:pt x="53975" y="14116"/>
                  </a:lnTo>
                  <a:lnTo>
                    <a:pt x="62606" y="20368"/>
                  </a:lnTo>
                  <a:lnTo>
                    <a:pt x="70247" y="27938"/>
                  </a:lnTo>
                  <a:lnTo>
                    <a:pt x="76881" y="36608"/>
                  </a:lnTo>
                  <a:lnTo>
                    <a:pt x="82657" y="46403"/>
                  </a:lnTo>
                  <a:lnTo>
                    <a:pt x="87771" y="57246"/>
                  </a:lnTo>
                  <a:lnTo>
                    <a:pt x="92394" y="68798"/>
                  </a:lnTo>
                  <a:lnTo>
                    <a:pt x="96669" y="80552"/>
                  </a:lnTo>
                  <a:lnTo>
                    <a:pt x="100696" y="92204"/>
                  </a:lnTo>
                  <a:lnTo>
                    <a:pt x="104386" y="103808"/>
                  </a:lnTo>
                  <a:lnTo>
                    <a:pt x="107486" y="115666"/>
                  </a:lnTo>
                  <a:lnTo>
                    <a:pt x="109916" y="127909"/>
                  </a:lnTo>
                  <a:lnTo>
                    <a:pt x="112237" y="139367"/>
                  </a:lnTo>
                  <a:lnTo>
                    <a:pt x="115407" y="146563"/>
                  </a:lnTo>
                  <a:lnTo>
                    <a:pt x="119270" y="147676"/>
                  </a:lnTo>
                  <a:lnTo>
                    <a:pt x="123077" y="144578"/>
                  </a:lnTo>
                  <a:lnTo>
                    <a:pt x="127027" y="139187"/>
                  </a:lnTo>
                  <a:lnTo>
                    <a:pt x="131818" y="133081"/>
                  </a:lnTo>
                  <a:lnTo>
                    <a:pt x="137787" y="127115"/>
                  </a:lnTo>
                  <a:lnTo>
                    <a:pt x="145231" y="121762"/>
                  </a:lnTo>
                  <a:lnTo>
                    <a:pt x="154577" y="117369"/>
                  </a:lnTo>
                  <a:lnTo>
                    <a:pt x="165854" y="113993"/>
                  </a:lnTo>
                  <a:lnTo>
                    <a:pt x="178474" y="111347"/>
                  </a:lnTo>
                  <a:lnTo>
                    <a:pt x="191467" y="108936"/>
                  </a:lnTo>
                  <a:lnTo>
                    <a:pt x="204235" y="106452"/>
                  </a:lnTo>
                  <a:lnTo>
                    <a:pt x="216566" y="103779"/>
                  </a:lnTo>
                  <a:lnTo>
                    <a:pt x="228452" y="100903"/>
                  </a:lnTo>
                  <a:lnTo>
                    <a:pt x="239958" y="97850"/>
                  </a:lnTo>
                  <a:lnTo>
                    <a:pt x="251008" y="94494"/>
                  </a:lnTo>
                  <a:lnTo>
                    <a:pt x="261369" y="90562"/>
                  </a:lnTo>
                  <a:lnTo>
                    <a:pt x="270961" y="85946"/>
                  </a:lnTo>
                  <a:lnTo>
                    <a:pt x="279370" y="80372"/>
                  </a:lnTo>
                  <a:lnTo>
                    <a:pt x="285809" y="73341"/>
                  </a:lnTo>
                  <a:lnTo>
                    <a:pt x="290020" y="64726"/>
                  </a:lnTo>
                  <a:lnTo>
                    <a:pt x="292049" y="55025"/>
                  </a:lnTo>
                  <a:lnTo>
                    <a:pt x="291981" y="45137"/>
                  </a:lnTo>
                  <a:lnTo>
                    <a:pt x="290081" y="35607"/>
                  </a:lnTo>
                  <a:lnTo>
                    <a:pt x="286553" y="26771"/>
                  </a:lnTo>
                  <a:lnTo>
                    <a:pt x="281453" y="18917"/>
                  </a:lnTo>
                  <a:lnTo>
                    <a:pt x="274955" y="12092"/>
                  </a:lnTo>
                  <a:lnTo>
                    <a:pt x="267322" y="6494"/>
                  </a:lnTo>
                  <a:lnTo>
                    <a:pt x="258830" y="2549"/>
                  </a:lnTo>
                  <a:lnTo>
                    <a:pt x="249721" y="346"/>
                  </a:lnTo>
                  <a:lnTo>
                    <a:pt x="240503" y="0"/>
                  </a:lnTo>
                  <a:lnTo>
                    <a:pt x="231928" y="1812"/>
                  </a:lnTo>
                  <a:lnTo>
                    <a:pt x="224346" y="5731"/>
                  </a:lnTo>
                  <a:lnTo>
                    <a:pt x="217595" y="11276"/>
                  </a:lnTo>
                  <a:lnTo>
                    <a:pt x="211212" y="17745"/>
                  </a:lnTo>
                  <a:lnTo>
                    <a:pt x="204877" y="24650"/>
                  </a:lnTo>
                  <a:lnTo>
                    <a:pt x="198450" y="31892"/>
                  </a:lnTo>
                  <a:lnTo>
                    <a:pt x="191894" y="39659"/>
                  </a:lnTo>
                  <a:lnTo>
                    <a:pt x="185227" y="48039"/>
                  </a:lnTo>
                  <a:lnTo>
                    <a:pt x="178799" y="57312"/>
                  </a:lnTo>
                  <a:lnTo>
                    <a:pt x="173249" y="67987"/>
                  </a:lnTo>
                  <a:lnTo>
                    <a:pt x="168864" y="80205"/>
                  </a:lnTo>
                  <a:lnTo>
                    <a:pt x="165923" y="93480"/>
                  </a:lnTo>
                  <a:lnTo>
                    <a:pt x="164849" y="106922"/>
                  </a:lnTo>
                  <a:lnTo>
                    <a:pt x="165685" y="119992"/>
                  </a:lnTo>
                  <a:lnTo>
                    <a:pt x="168179" y="132357"/>
                  </a:lnTo>
                  <a:lnTo>
                    <a:pt x="171979" y="143735"/>
                  </a:lnTo>
                  <a:lnTo>
                    <a:pt x="176751" y="154087"/>
                  </a:lnTo>
                  <a:lnTo>
                    <a:pt x="182223" y="163547"/>
                  </a:lnTo>
                  <a:lnTo>
                    <a:pt x="188186" y="172302"/>
                  </a:lnTo>
                  <a:lnTo>
                    <a:pt x="194499" y="180524"/>
                  </a:lnTo>
                  <a:lnTo>
                    <a:pt x="201380" y="188032"/>
                  </a:lnTo>
                  <a:lnTo>
                    <a:pt x="209371" y="194324"/>
                  </a:lnTo>
                  <a:lnTo>
                    <a:pt x="218659" y="199223"/>
                  </a:lnTo>
                  <a:lnTo>
                    <a:pt x="228533" y="202859"/>
                  </a:lnTo>
                  <a:lnTo>
                    <a:pt x="238523" y="205860"/>
                  </a:lnTo>
                  <a:lnTo>
                    <a:pt x="249507" y="208486"/>
                  </a:lnTo>
                  <a:lnTo>
                    <a:pt x="263212" y="211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51344" y="3165392"/>
              <a:ext cx="44902" cy="178986"/>
            </a:xfrm>
            <a:custGeom>
              <a:avLst/>
              <a:gdLst/>
              <a:ahLst/>
              <a:cxnLst/>
              <a:rect l="0" t="0" r="0" b="0"/>
              <a:pathLst>
                <a:path w="44902" h="178986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7" y="19236"/>
                  </a:lnTo>
                  <a:lnTo>
                    <a:pt x="19448" y="27176"/>
                  </a:lnTo>
                  <a:lnTo>
                    <a:pt x="23461" y="35822"/>
                  </a:lnTo>
                  <a:lnTo>
                    <a:pt x="27323" y="45017"/>
                  </a:lnTo>
                  <a:lnTo>
                    <a:pt x="31076" y="54616"/>
                  </a:lnTo>
                  <a:lnTo>
                    <a:pt x="34751" y="64506"/>
                  </a:lnTo>
                  <a:lnTo>
                    <a:pt x="38364" y="74599"/>
                  </a:lnTo>
                  <a:lnTo>
                    <a:pt x="41604" y="84832"/>
                  </a:lnTo>
                  <a:lnTo>
                    <a:pt x="43868" y="95162"/>
                  </a:lnTo>
                  <a:lnTo>
                    <a:pt x="44901" y="105552"/>
                  </a:lnTo>
                  <a:lnTo>
                    <a:pt x="44609" y="115818"/>
                  </a:lnTo>
                  <a:lnTo>
                    <a:pt x="42893" y="125638"/>
                  </a:lnTo>
                  <a:lnTo>
                    <a:pt x="39856" y="134868"/>
                  </a:lnTo>
                  <a:lnTo>
                    <a:pt x="36038" y="143428"/>
                  </a:lnTo>
                  <a:lnTo>
                    <a:pt x="31931" y="152157"/>
                  </a:lnTo>
                  <a:lnTo>
                    <a:pt x="27180" y="162937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59275" y="2869402"/>
              <a:ext cx="152990" cy="279282"/>
            </a:xfrm>
            <a:custGeom>
              <a:avLst/>
              <a:gdLst/>
              <a:ahLst/>
              <a:cxnLst/>
              <a:rect l="0" t="0" r="0" b="0"/>
              <a:pathLst>
                <a:path w="152990" h="279282">
                  <a:moveTo>
                    <a:pt x="92152" y="11721"/>
                  </a:moveTo>
                  <a:lnTo>
                    <a:pt x="86217" y="6054"/>
                  </a:lnTo>
                  <a:lnTo>
                    <a:pt x="80012" y="2410"/>
                  </a:lnTo>
                  <a:lnTo>
                    <a:pt x="72917" y="501"/>
                  </a:lnTo>
                  <a:lnTo>
                    <a:pt x="64976" y="0"/>
                  </a:lnTo>
                  <a:lnTo>
                    <a:pt x="56330" y="619"/>
                  </a:lnTo>
                  <a:lnTo>
                    <a:pt x="47140" y="2100"/>
                  </a:lnTo>
                  <a:lnTo>
                    <a:pt x="37713" y="4540"/>
                  </a:lnTo>
                  <a:lnTo>
                    <a:pt x="28472" y="8376"/>
                  </a:lnTo>
                  <a:lnTo>
                    <a:pt x="19646" y="13735"/>
                  </a:lnTo>
                  <a:lnTo>
                    <a:pt x="11757" y="20621"/>
                  </a:lnTo>
                  <a:lnTo>
                    <a:pt x="5668" y="29071"/>
                  </a:lnTo>
                  <a:lnTo>
                    <a:pt x="1698" y="38929"/>
                  </a:lnTo>
                  <a:lnTo>
                    <a:pt x="0" y="49446"/>
                  </a:lnTo>
                  <a:lnTo>
                    <a:pt x="823" y="59426"/>
                  </a:lnTo>
                  <a:lnTo>
                    <a:pt x="4043" y="68243"/>
                  </a:lnTo>
                  <a:lnTo>
                    <a:pt x="9271" y="75973"/>
                  </a:lnTo>
                  <a:lnTo>
                    <a:pt x="16050" y="83087"/>
                  </a:lnTo>
                  <a:lnTo>
                    <a:pt x="23974" y="89943"/>
                  </a:lnTo>
                  <a:lnTo>
                    <a:pt x="32713" y="96568"/>
                  </a:lnTo>
                  <a:lnTo>
                    <a:pt x="42023" y="102731"/>
                  </a:lnTo>
                  <a:lnTo>
                    <a:pt x="51721" y="108334"/>
                  </a:lnTo>
                  <a:lnTo>
                    <a:pt x="61520" y="113574"/>
                  </a:lnTo>
                  <a:lnTo>
                    <a:pt x="71027" y="118853"/>
                  </a:lnTo>
                  <a:lnTo>
                    <a:pt x="80055" y="124405"/>
                  </a:lnTo>
                  <a:lnTo>
                    <a:pt x="88763" y="130287"/>
                  </a:lnTo>
                  <a:lnTo>
                    <a:pt x="97531" y="136467"/>
                  </a:lnTo>
                  <a:lnTo>
                    <a:pt x="106577" y="142891"/>
                  </a:lnTo>
                  <a:lnTo>
                    <a:pt x="115789" y="149664"/>
                  </a:lnTo>
                  <a:lnTo>
                    <a:pt x="124828" y="157042"/>
                  </a:lnTo>
                  <a:lnTo>
                    <a:pt x="133489" y="165122"/>
                  </a:lnTo>
                  <a:lnTo>
                    <a:pt x="141254" y="174005"/>
                  </a:lnTo>
                  <a:lnTo>
                    <a:pt x="147252" y="183878"/>
                  </a:lnTo>
                  <a:lnTo>
                    <a:pt x="151162" y="194741"/>
                  </a:lnTo>
                  <a:lnTo>
                    <a:pt x="152989" y="206290"/>
                  </a:lnTo>
                  <a:lnTo>
                    <a:pt x="152784" y="218035"/>
                  </a:lnTo>
                  <a:lnTo>
                    <a:pt x="150792" y="229663"/>
                  </a:lnTo>
                  <a:lnTo>
                    <a:pt x="147203" y="240740"/>
                  </a:lnTo>
                  <a:lnTo>
                    <a:pt x="142062" y="250646"/>
                  </a:lnTo>
                  <a:lnTo>
                    <a:pt x="135530" y="259152"/>
                  </a:lnTo>
                  <a:lnTo>
                    <a:pt x="127706" y="266201"/>
                  </a:lnTo>
                  <a:lnTo>
                    <a:pt x="118554" y="271728"/>
                  </a:lnTo>
                  <a:lnTo>
                    <a:pt x="108178" y="275846"/>
                  </a:lnTo>
                  <a:lnTo>
                    <a:pt x="96958" y="278479"/>
                  </a:lnTo>
                  <a:lnTo>
                    <a:pt x="85434" y="279281"/>
                  </a:lnTo>
                  <a:lnTo>
                    <a:pt x="73958" y="278239"/>
                  </a:lnTo>
                  <a:lnTo>
                    <a:pt x="63113" y="275916"/>
                  </a:lnTo>
                  <a:lnTo>
                    <a:pt x="52743" y="273051"/>
                  </a:lnTo>
                  <a:lnTo>
                    <a:pt x="41942" y="269394"/>
                  </a:lnTo>
                  <a:lnTo>
                    <a:pt x="28981" y="264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5655" y="2744253"/>
              <a:ext cx="73700" cy="389555"/>
            </a:xfrm>
            <a:custGeom>
              <a:avLst/>
              <a:gdLst/>
              <a:ahLst/>
              <a:cxnLst/>
              <a:rect l="0" t="0" r="0" b="0"/>
              <a:pathLst>
                <a:path w="73700" h="389555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3" y="39070"/>
                  </a:lnTo>
                  <a:lnTo>
                    <a:pt x="3863" y="50552"/>
                  </a:lnTo>
                  <a:lnTo>
                    <a:pt x="6179" y="61744"/>
                  </a:lnTo>
                  <a:lnTo>
                    <a:pt x="8841" y="72736"/>
                  </a:lnTo>
                  <a:lnTo>
                    <a:pt x="11592" y="83751"/>
                  </a:lnTo>
                  <a:lnTo>
                    <a:pt x="14051" y="95142"/>
                  </a:lnTo>
                  <a:lnTo>
                    <a:pt x="16038" y="107063"/>
                  </a:lnTo>
                  <a:lnTo>
                    <a:pt x="17709" y="119342"/>
                  </a:lnTo>
                  <a:lnTo>
                    <a:pt x="19445" y="131584"/>
                  </a:lnTo>
                  <a:lnTo>
                    <a:pt x="21472" y="143564"/>
                  </a:lnTo>
                  <a:lnTo>
                    <a:pt x="24006" y="155388"/>
                  </a:lnTo>
                  <a:lnTo>
                    <a:pt x="27317" y="167392"/>
                  </a:lnTo>
                  <a:lnTo>
                    <a:pt x="31472" y="179760"/>
                  </a:lnTo>
                  <a:lnTo>
                    <a:pt x="36213" y="192355"/>
                  </a:lnTo>
                  <a:lnTo>
                    <a:pt x="41080" y="204817"/>
                  </a:lnTo>
                  <a:lnTo>
                    <a:pt x="45793" y="216957"/>
                  </a:lnTo>
                  <a:lnTo>
                    <a:pt x="50261" y="229230"/>
                  </a:lnTo>
                  <a:lnTo>
                    <a:pt x="54488" y="242600"/>
                  </a:lnTo>
                  <a:lnTo>
                    <a:pt x="58509" y="257517"/>
                  </a:lnTo>
                  <a:lnTo>
                    <a:pt x="62209" y="273622"/>
                  </a:lnTo>
                  <a:lnTo>
                    <a:pt x="65322" y="290050"/>
                  </a:lnTo>
                  <a:lnTo>
                    <a:pt x="67751" y="306240"/>
                  </a:lnTo>
                  <a:lnTo>
                    <a:pt x="69557" y="321780"/>
                  </a:lnTo>
                  <a:lnTo>
                    <a:pt x="71047" y="337980"/>
                  </a:lnTo>
                  <a:lnTo>
                    <a:pt x="72353" y="358490"/>
                  </a:lnTo>
                  <a:lnTo>
                    <a:pt x="7369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19637" y="2881123"/>
              <a:ext cx="105532" cy="242156"/>
            </a:xfrm>
            <a:custGeom>
              <a:avLst/>
              <a:gdLst/>
              <a:ahLst/>
              <a:cxnLst/>
              <a:rect l="0" t="0" r="0" b="0"/>
              <a:pathLst>
                <a:path w="105532" h="242156">
                  <a:moveTo>
                    <a:pt x="73945" y="0"/>
                  </a:moveTo>
                  <a:lnTo>
                    <a:pt x="68077" y="5868"/>
                  </a:lnTo>
                  <a:lnTo>
                    <a:pt x="62513" y="11432"/>
                  </a:lnTo>
                  <a:lnTo>
                    <a:pt x="56714" y="17236"/>
                  </a:lnTo>
                  <a:lnTo>
                    <a:pt x="50634" y="23489"/>
                  </a:lnTo>
                  <a:lnTo>
                    <a:pt x="44304" y="30467"/>
                  </a:lnTo>
                  <a:lnTo>
                    <a:pt x="37780" y="38248"/>
                  </a:lnTo>
                  <a:lnTo>
                    <a:pt x="31276" y="46750"/>
                  </a:lnTo>
                  <a:lnTo>
                    <a:pt x="25142" y="55829"/>
                  </a:lnTo>
                  <a:lnTo>
                    <a:pt x="19538" y="65343"/>
                  </a:lnTo>
                  <a:lnTo>
                    <a:pt x="14453" y="75171"/>
                  </a:lnTo>
                  <a:lnTo>
                    <a:pt x="9806" y="85220"/>
                  </a:lnTo>
                  <a:lnTo>
                    <a:pt x="5506" y="95419"/>
                  </a:lnTo>
                  <a:lnTo>
                    <a:pt x="1958" y="105555"/>
                  </a:lnTo>
                  <a:lnTo>
                    <a:pt x="11" y="115287"/>
                  </a:lnTo>
                  <a:lnTo>
                    <a:pt x="0" y="124463"/>
                  </a:lnTo>
                  <a:lnTo>
                    <a:pt x="1791" y="133100"/>
                  </a:lnTo>
                  <a:lnTo>
                    <a:pt x="5052" y="141287"/>
                  </a:lnTo>
                  <a:lnTo>
                    <a:pt x="9431" y="149135"/>
                  </a:lnTo>
                  <a:lnTo>
                    <a:pt x="14622" y="156898"/>
                  </a:lnTo>
                  <a:lnTo>
                    <a:pt x="20391" y="164957"/>
                  </a:lnTo>
                  <a:lnTo>
                    <a:pt x="26560" y="173491"/>
                  </a:lnTo>
                  <a:lnTo>
                    <a:pt x="33004" y="182343"/>
                  </a:lnTo>
                  <a:lnTo>
                    <a:pt x="39636" y="191132"/>
                  </a:lnTo>
                  <a:lnTo>
                    <a:pt x="46400" y="199631"/>
                  </a:lnTo>
                  <a:lnTo>
                    <a:pt x="53417" y="207624"/>
                  </a:lnTo>
                  <a:lnTo>
                    <a:pt x="60967" y="214840"/>
                  </a:lnTo>
                  <a:lnTo>
                    <a:pt x="69148" y="221203"/>
                  </a:lnTo>
                  <a:lnTo>
                    <a:pt x="77455" y="226662"/>
                  </a:lnTo>
                  <a:lnTo>
                    <a:pt x="85691" y="231622"/>
                  </a:lnTo>
                  <a:lnTo>
                    <a:pt x="94581" y="236519"/>
                  </a:lnTo>
                  <a:lnTo>
                    <a:pt x="10553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77810" y="299693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8" y="14535"/>
                  </a:lnTo>
                  <a:lnTo>
                    <a:pt x="707" y="27166"/>
                  </a:lnTo>
                  <a:lnTo>
                    <a:pt x="2000" y="39075"/>
                  </a:lnTo>
                  <a:lnTo>
                    <a:pt x="3687" y="50730"/>
                  </a:lnTo>
                  <a:lnTo>
                    <a:pt x="5355" y="62571"/>
                  </a:lnTo>
                  <a:lnTo>
                    <a:pt x="6767" y="74793"/>
                  </a:lnTo>
                  <a:lnTo>
                    <a:pt x="7868" y="86815"/>
                  </a:lnTo>
                  <a:lnTo>
                    <a:pt x="8799" y="98565"/>
                  </a:lnTo>
                  <a:lnTo>
                    <a:pt x="9639" y="11107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56753" y="28495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66375" y="2955781"/>
              <a:ext cx="118167" cy="310091"/>
            </a:xfrm>
            <a:custGeom>
              <a:avLst/>
              <a:gdLst/>
              <a:ahLst/>
              <a:cxnLst/>
              <a:rect l="0" t="0" r="0" b="0"/>
              <a:pathLst>
                <a:path w="118167" h="310091">
                  <a:moveTo>
                    <a:pt x="16720" y="167497"/>
                  </a:moveTo>
                  <a:lnTo>
                    <a:pt x="16724" y="176162"/>
                  </a:lnTo>
                  <a:lnTo>
                    <a:pt x="16897" y="188164"/>
                  </a:lnTo>
                  <a:lnTo>
                    <a:pt x="17546" y="201045"/>
                  </a:lnTo>
                  <a:lnTo>
                    <a:pt x="18799" y="213807"/>
                  </a:lnTo>
                  <a:lnTo>
                    <a:pt x="20624" y="226314"/>
                  </a:lnTo>
                  <a:lnTo>
                    <a:pt x="22921" y="238851"/>
                  </a:lnTo>
                  <a:lnTo>
                    <a:pt x="25573" y="251620"/>
                  </a:lnTo>
                  <a:lnTo>
                    <a:pt x="28318" y="264840"/>
                  </a:lnTo>
                  <a:lnTo>
                    <a:pt x="30775" y="278794"/>
                  </a:lnTo>
                  <a:lnTo>
                    <a:pt x="32759" y="293467"/>
                  </a:lnTo>
                  <a:lnTo>
                    <a:pt x="34381" y="305445"/>
                  </a:lnTo>
                  <a:lnTo>
                    <a:pt x="35702" y="310090"/>
                  </a:lnTo>
                  <a:lnTo>
                    <a:pt x="36570" y="308117"/>
                  </a:lnTo>
                  <a:lnTo>
                    <a:pt x="37080" y="301648"/>
                  </a:lnTo>
                  <a:lnTo>
                    <a:pt x="37370" y="292355"/>
                  </a:lnTo>
                  <a:lnTo>
                    <a:pt x="37530" y="281318"/>
                  </a:lnTo>
                  <a:lnTo>
                    <a:pt x="37453" y="269197"/>
                  </a:lnTo>
                  <a:lnTo>
                    <a:pt x="36860" y="256395"/>
                  </a:lnTo>
                  <a:lnTo>
                    <a:pt x="35641" y="243156"/>
                  </a:lnTo>
                  <a:lnTo>
                    <a:pt x="33836" y="229470"/>
                  </a:lnTo>
                  <a:lnTo>
                    <a:pt x="31553" y="215129"/>
                  </a:lnTo>
                  <a:lnTo>
                    <a:pt x="28910" y="200065"/>
                  </a:lnTo>
                  <a:lnTo>
                    <a:pt x="26169" y="184352"/>
                  </a:lnTo>
                  <a:lnTo>
                    <a:pt x="23716" y="168118"/>
                  </a:lnTo>
                  <a:lnTo>
                    <a:pt x="21733" y="151494"/>
                  </a:lnTo>
                  <a:lnTo>
                    <a:pt x="20064" y="134755"/>
                  </a:lnTo>
                  <a:lnTo>
                    <a:pt x="18329" y="118290"/>
                  </a:lnTo>
                  <a:lnTo>
                    <a:pt x="16303" y="102291"/>
                  </a:lnTo>
                  <a:lnTo>
                    <a:pt x="13770" y="86768"/>
                  </a:lnTo>
                  <a:lnTo>
                    <a:pt x="10458" y="71651"/>
                  </a:lnTo>
                  <a:lnTo>
                    <a:pt x="6323" y="56863"/>
                  </a:lnTo>
                  <a:lnTo>
                    <a:pt x="2273" y="42813"/>
                  </a:lnTo>
                  <a:lnTo>
                    <a:pt x="0" y="30355"/>
                  </a:lnTo>
                  <a:lnTo>
                    <a:pt x="300" y="19838"/>
                  </a:lnTo>
                  <a:lnTo>
                    <a:pt x="3134" y="11454"/>
                  </a:lnTo>
                  <a:lnTo>
                    <a:pt x="8093" y="5488"/>
                  </a:lnTo>
                  <a:lnTo>
                    <a:pt x="14691" y="1849"/>
                  </a:lnTo>
                  <a:lnTo>
                    <a:pt x="22491" y="165"/>
                  </a:lnTo>
                  <a:lnTo>
                    <a:pt x="31148" y="0"/>
                  </a:lnTo>
                  <a:lnTo>
                    <a:pt x="40398" y="958"/>
                  </a:lnTo>
                  <a:lnTo>
                    <a:pt x="49891" y="2884"/>
                  </a:lnTo>
                  <a:lnTo>
                    <a:pt x="59189" y="5845"/>
                  </a:lnTo>
                  <a:lnTo>
                    <a:pt x="68069" y="9802"/>
                  </a:lnTo>
                  <a:lnTo>
                    <a:pt x="76337" y="14763"/>
                  </a:lnTo>
                  <a:lnTo>
                    <a:pt x="83746" y="20850"/>
                  </a:lnTo>
                  <a:lnTo>
                    <a:pt x="90249" y="28022"/>
                  </a:lnTo>
                  <a:lnTo>
                    <a:pt x="95954" y="36110"/>
                  </a:lnTo>
                  <a:lnTo>
                    <a:pt x="101030" y="44911"/>
                  </a:lnTo>
                  <a:lnTo>
                    <a:pt x="105629" y="54241"/>
                  </a:lnTo>
                  <a:lnTo>
                    <a:pt x="109719" y="64116"/>
                  </a:lnTo>
                  <a:lnTo>
                    <a:pt x="113095" y="74729"/>
                  </a:lnTo>
                  <a:lnTo>
                    <a:pt x="115697" y="86125"/>
                  </a:lnTo>
                  <a:lnTo>
                    <a:pt x="117443" y="98049"/>
                  </a:lnTo>
                  <a:lnTo>
                    <a:pt x="118166" y="110052"/>
                  </a:lnTo>
                  <a:lnTo>
                    <a:pt x="117864" y="121863"/>
                  </a:lnTo>
                  <a:lnTo>
                    <a:pt x="116355" y="133233"/>
                  </a:lnTo>
                  <a:lnTo>
                    <a:pt x="113215" y="143869"/>
                  </a:lnTo>
                  <a:lnTo>
                    <a:pt x="108355" y="153679"/>
                  </a:lnTo>
                  <a:lnTo>
                    <a:pt x="101821" y="162418"/>
                  </a:lnTo>
                  <a:lnTo>
                    <a:pt x="93614" y="169617"/>
                  </a:lnTo>
                  <a:lnTo>
                    <a:pt x="83926" y="175160"/>
                  </a:lnTo>
                  <a:lnTo>
                    <a:pt x="73653" y="179048"/>
                  </a:lnTo>
                  <a:lnTo>
                    <a:pt x="63287" y="181510"/>
                  </a:lnTo>
                  <a:lnTo>
                    <a:pt x="51922" y="181642"/>
                  </a:lnTo>
                  <a:lnTo>
                    <a:pt x="37777" y="178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43542" y="2989035"/>
              <a:ext cx="176508" cy="134493"/>
            </a:xfrm>
            <a:custGeom>
              <a:avLst/>
              <a:gdLst/>
              <a:ahLst/>
              <a:cxnLst/>
              <a:rect l="0" t="0" r="0" b="0"/>
              <a:pathLst>
                <a:path w="176508" h="134493">
                  <a:moveTo>
                    <a:pt x="92279" y="71072"/>
                  </a:moveTo>
                  <a:lnTo>
                    <a:pt x="89345" y="62271"/>
                  </a:lnTo>
                  <a:lnTo>
                    <a:pt x="86563" y="53924"/>
                  </a:lnTo>
                  <a:lnTo>
                    <a:pt x="83658" y="45230"/>
                  </a:lnTo>
                  <a:lnTo>
                    <a:pt x="80445" y="36282"/>
                  </a:lnTo>
                  <a:lnTo>
                    <a:pt x="76632" y="27435"/>
                  </a:lnTo>
                  <a:lnTo>
                    <a:pt x="72106" y="18910"/>
                  </a:lnTo>
                  <a:lnTo>
                    <a:pt x="66597" y="11241"/>
                  </a:lnTo>
                  <a:lnTo>
                    <a:pt x="59613" y="5308"/>
                  </a:lnTo>
                  <a:lnTo>
                    <a:pt x="51035" y="1451"/>
                  </a:lnTo>
                  <a:lnTo>
                    <a:pt x="41529" y="0"/>
                  </a:lnTo>
                  <a:lnTo>
                    <a:pt x="32303" y="1522"/>
                  </a:lnTo>
                  <a:lnTo>
                    <a:pt x="24038" y="6030"/>
                  </a:lnTo>
                  <a:lnTo>
                    <a:pt x="17034" y="13106"/>
                  </a:lnTo>
                  <a:lnTo>
                    <a:pt x="11480" y="22198"/>
                  </a:lnTo>
                  <a:lnTo>
                    <a:pt x="7306" y="32787"/>
                  </a:lnTo>
                  <a:lnTo>
                    <a:pt x="4283" y="44452"/>
                  </a:lnTo>
                  <a:lnTo>
                    <a:pt x="2148" y="56870"/>
                  </a:lnTo>
                  <a:lnTo>
                    <a:pt x="672" y="69802"/>
                  </a:lnTo>
                  <a:lnTo>
                    <a:pt x="0" y="82753"/>
                  </a:lnTo>
                  <a:lnTo>
                    <a:pt x="603" y="94996"/>
                  </a:lnTo>
                  <a:lnTo>
                    <a:pt x="2649" y="106184"/>
                  </a:lnTo>
                  <a:lnTo>
                    <a:pt x="6329" y="116002"/>
                  </a:lnTo>
                  <a:lnTo>
                    <a:pt x="12006" y="124001"/>
                  </a:lnTo>
                  <a:lnTo>
                    <a:pt x="19672" y="130102"/>
                  </a:lnTo>
                  <a:lnTo>
                    <a:pt x="28719" y="133894"/>
                  </a:lnTo>
                  <a:lnTo>
                    <a:pt x="38160" y="134492"/>
                  </a:lnTo>
                  <a:lnTo>
                    <a:pt x="47387" y="131711"/>
                  </a:lnTo>
                  <a:lnTo>
                    <a:pt x="56018" y="126117"/>
                  </a:lnTo>
                  <a:lnTo>
                    <a:pt x="63734" y="118627"/>
                  </a:lnTo>
                  <a:lnTo>
                    <a:pt x="70480" y="109994"/>
                  </a:lnTo>
                  <a:lnTo>
                    <a:pt x="76559" y="101680"/>
                  </a:lnTo>
                  <a:lnTo>
                    <a:pt x="83312" y="96403"/>
                  </a:lnTo>
                  <a:lnTo>
                    <a:pt x="91273" y="95523"/>
                  </a:lnTo>
                  <a:lnTo>
                    <a:pt x="99080" y="98162"/>
                  </a:lnTo>
                  <a:lnTo>
                    <a:pt x="106485" y="103284"/>
                  </a:lnTo>
                  <a:lnTo>
                    <a:pt x="113964" y="109634"/>
                  </a:lnTo>
                  <a:lnTo>
                    <a:pt x="122275" y="115746"/>
                  </a:lnTo>
                  <a:lnTo>
                    <a:pt x="131736" y="120851"/>
                  </a:lnTo>
                  <a:lnTo>
                    <a:pt x="141703" y="124795"/>
                  </a:lnTo>
                  <a:lnTo>
                    <a:pt x="151755" y="128118"/>
                  </a:lnTo>
                  <a:lnTo>
                    <a:pt x="162777" y="131101"/>
                  </a:lnTo>
                  <a:lnTo>
                    <a:pt x="176507" y="134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14846" y="2754781"/>
              <a:ext cx="63173" cy="357970"/>
            </a:xfrm>
            <a:custGeom>
              <a:avLst/>
              <a:gdLst/>
              <a:ahLst/>
              <a:cxnLst/>
              <a:rect l="0" t="0" r="0" b="0"/>
              <a:pathLst>
                <a:path w="63173" h="357970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73"/>
                  </a:lnTo>
                  <a:lnTo>
                    <a:pt x="3688" y="58102"/>
                  </a:lnTo>
                  <a:lnTo>
                    <a:pt x="5355" y="73279"/>
                  </a:lnTo>
                  <a:lnTo>
                    <a:pt x="6772" y="88341"/>
                  </a:lnTo>
                  <a:lnTo>
                    <a:pt x="8044" y="103033"/>
                  </a:lnTo>
                  <a:lnTo>
                    <a:pt x="9503" y="117044"/>
                  </a:lnTo>
                  <a:lnTo>
                    <a:pt x="11340" y="130279"/>
                  </a:lnTo>
                  <a:lnTo>
                    <a:pt x="13744" y="142809"/>
                  </a:lnTo>
                  <a:lnTo>
                    <a:pt x="16968" y="154770"/>
                  </a:lnTo>
                  <a:lnTo>
                    <a:pt x="21064" y="166303"/>
                  </a:lnTo>
                  <a:lnTo>
                    <a:pt x="25765" y="177526"/>
                  </a:lnTo>
                  <a:lnTo>
                    <a:pt x="30605" y="188529"/>
                  </a:lnTo>
                  <a:lnTo>
                    <a:pt x="35296" y="199389"/>
                  </a:lnTo>
                  <a:lnTo>
                    <a:pt x="39579" y="210481"/>
                  </a:lnTo>
                  <a:lnTo>
                    <a:pt x="43149" y="222452"/>
                  </a:lnTo>
                  <a:lnTo>
                    <a:pt x="45921" y="235581"/>
                  </a:lnTo>
                  <a:lnTo>
                    <a:pt x="48139" y="249654"/>
                  </a:lnTo>
                  <a:lnTo>
                    <a:pt x="50250" y="264171"/>
                  </a:lnTo>
                  <a:lnTo>
                    <a:pt x="52523" y="278779"/>
                  </a:lnTo>
                  <a:lnTo>
                    <a:pt x="54893" y="293101"/>
                  </a:lnTo>
                  <a:lnTo>
                    <a:pt x="57282" y="308277"/>
                  </a:lnTo>
                  <a:lnTo>
                    <a:pt x="59903" y="327870"/>
                  </a:lnTo>
                  <a:lnTo>
                    <a:pt x="6317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62246" y="299693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1999" y="41065"/>
                  </a:lnTo>
                  <a:lnTo>
                    <a:pt x="3695" y="54166"/>
                  </a:lnTo>
                  <a:lnTo>
                    <a:pt x="5545" y="68263"/>
                  </a:lnTo>
                  <a:lnTo>
                    <a:pt x="7712" y="86836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62246" y="28495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67762" y="2937818"/>
              <a:ext cx="305096" cy="243447"/>
            </a:xfrm>
            <a:custGeom>
              <a:avLst/>
              <a:gdLst/>
              <a:ahLst/>
              <a:cxnLst/>
              <a:rect l="0" t="0" r="0" b="0"/>
              <a:pathLst>
                <a:path w="305096" h="243447">
                  <a:moveTo>
                    <a:pt x="20826" y="111761"/>
                  </a:moveTo>
                  <a:lnTo>
                    <a:pt x="20826" y="123496"/>
                  </a:lnTo>
                  <a:lnTo>
                    <a:pt x="20826" y="134625"/>
                  </a:lnTo>
                  <a:lnTo>
                    <a:pt x="20830" y="146218"/>
                  </a:lnTo>
                  <a:lnTo>
                    <a:pt x="21003" y="158207"/>
                  </a:lnTo>
                  <a:lnTo>
                    <a:pt x="21652" y="170219"/>
                  </a:lnTo>
                  <a:lnTo>
                    <a:pt x="22885" y="181953"/>
                  </a:lnTo>
                  <a:lnTo>
                    <a:pt x="23993" y="190925"/>
                  </a:lnTo>
                  <a:lnTo>
                    <a:pt x="23977" y="194019"/>
                  </a:lnTo>
                  <a:lnTo>
                    <a:pt x="22889" y="192113"/>
                  </a:lnTo>
                  <a:lnTo>
                    <a:pt x="21023" y="186906"/>
                  </a:lnTo>
                  <a:lnTo>
                    <a:pt x="18787" y="179502"/>
                  </a:lnTo>
                  <a:lnTo>
                    <a:pt x="16662" y="170389"/>
                  </a:lnTo>
                  <a:lnTo>
                    <a:pt x="14893" y="159914"/>
                  </a:lnTo>
                  <a:lnTo>
                    <a:pt x="13366" y="148397"/>
                  </a:lnTo>
                  <a:lnTo>
                    <a:pt x="11723" y="136113"/>
                  </a:lnTo>
                  <a:lnTo>
                    <a:pt x="9773" y="123285"/>
                  </a:lnTo>
                  <a:lnTo>
                    <a:pt x="7799" y="110242"/>
                  </a:lnTo>
                  <a:lnTo>
                    <a:pt x="6459" y="97409"/>
                  </a:lnTo>
                  <a:lnTo>
                    <a:pt x="6064" y="85004"/>
                  </a:lnTo>
                  <a:lnTo>
                    <a:pt x="6121" y="73218"/>
                  </a:lnTo>
                  <a:lnTo>
                    <a:pt x="5558" y="62294"/>
                  </a:lnTo>
                  <a:lnTo>
                    <a:pt x="3824" y="52274"/>
                  </a:lnTo>
                  <a:lnTo>
                    <a:pt x="1504" y="42883"/>
                  </a:lnTo>
                  <a:lnTo>
                    <a:pt x="0" y="33648"/>
                  </a:lnTo>
                  <a:lnTo>
                    <a:pt x="70" y="24299"/>
                  </a:lnTo>
                  <a:lnTo>
                    <a:pt x="1970" y="15391"/>
                  </a:lnTo>
                  <a:lnTo>
                    <a:pt x="5778" y="8154"/>
                  </a:lnTo>
                  <a:lnTo>
                    <a:pt x="11308" y="3147"/>
                  </a:lnTo>
                  <a:lnTo>
                    <a:pt x="18073" y="448"/>
                  </a:lnTo>
                  <a:lnTo>
                    <a:pt x="25430" y="0"/>
                  </a:lnTo>
                  <a:lnTo>
                    <a:pt x="32958" y="1518"/>
                  </a:lnTo>
                  <a:lnTo>
                    <a:pt x="40464" y="4603"/>
                  </a:lnTo>
                  <a:lnTo>
                    <a:pt x="47883" y="8867"/>
                  </a:lnTo>
                  <a:lnTo>
                    <a:pt x="55201" y="13988"/>
                  </a:lnTo>
                  <a:lnTo>
                    <a:pt x="62267" y="19878"/>
                  </a:lnTo>
                  <a:lnTo>
                    <a:pt x="68794" y="26662"/>
                  </a:lnTo>
                  <a:lnTo>
                    <a:pt x="74668" y="34342"/>
                  </a:lnTo>
                  <a:lnTo>
                    <a:pt x="79937" y="42958"/>
                  </a:lnTo>
                  <a:lnTo>
                    <a:pt x="84709" y="52652"/>
                  </a:lnTo>
                  <a:lnTo>
                    <a:pt x="89107" y="63400"/>
                  </a:lnTo>
                  <a:lnTo>
                    <a:pt x="93231" y="75041"/>
                  </a:lnTo>
                  <a:lnTo>
                    <a:pt x="97161" y="87380"/>
                  </a:lnTo>
                  <a:lnTo>
                    <a:pt x="100956" y="100231"/>
                  </a:lnTo>
                  <a:lnTo>
                    <a:pt x="104659" y="113283"/>
                  </a:lnTo>
                  <a:lnTo>
                    <a:pt x="108299" y="126118"/>
                  </a:lnTo>
                  <a:lnTo>
                    <a:pt x="111895" y="138527"/>
                  </a:lnTo>
                  <a:lnTo>
                    <a:pt x="115463" y="150486"/>
                  </a:lnTo>
                  <a:lnTo>
                    <a:pt x="119013" y="162057"/>
                  </a:lnTo>
                  <a:lnTo>
                    <a:pt x="122533" y="173252"/>
                  </a:lnTo>
                  <a:lnTo>
                    <a:pt x="125496" y="181598"/>
                  </a:lnTo>
                  <a:lnTo>
                    <a:pt x="127479" y="184036"/>
                  </a:lnTo>
                  <a:lnTo>
                    <a:pt x="129148" y="181740"/>
                  </a:lnTo>
                  <a:lnTo>
                    <a:pt x="131475" y="176876"/>
                  </a:lnTo>
                  <a:lnTo>
                    <a:pt x="135557" y="171532"/>
                  </a:lnTo>
                  <a:lnTo>
                    <a:pt x="141786" y="166818"/>
                  </a:lnTo>
                  <a:lnTo>
                    <a:pt x="149850" y="162915"/>
                  </a:lnTo>
                  <a:lnTo>
                    <a:pt x="159071" y="159485"/>
                  </a:lnTo>
                  <a:lnTo>
                    <a:pt x="168923" y="156225"/>
                  </a:lnTo>
                  <a:lnTo>
                    <a:pt x="178937" y="152819"/>
                  </a:lnTo>
                  <a:lnTo>
                    <a:pt x="188643" y="148900"/>
                  </a:lnTo>
                  <a:lnTo>
                    <a:pt x="197829" y="144324"/>
                  </a:lnTo>
                  <a:lnTo>
                    <a:pt x="206487" y="139127"/>
                  </a:lnTo>
                  <a:lnTo>
                    <a:pt x="214695" y="133419"/>
                  </a:lnTo>
                  <a:lnTo>
                    <a:pt x="222551" y="127318"/>
                  </a:lnTo>
                  <a:lnTo>
                    <a:pt x="229981" y="120766"/>
                  </a:lnTo>
                  <a:lnTo>
                    <a:pt x="236753" y="113536"/>
                  </a:lnTo>
                  <a:lnTo>
                    <a:pt x="242797" y="105566"/>
                  </a:lnTo>
                  <a:lnTo>
                    <a:pt x="248348" y="97095"/>
                  </a:lnTo>
                  <a:lnTo>
                    <a:pt x="253843" y="88563"/>
                  </a:lnTo>
                  <a:lnTo>
                    <a:pt x="259524" y="80228"/>
                  </a:lnTo>
                  <a:lnTo>
                    <a:pt x="264815" y="72004"/>
                  </a:lnTo>
                  <a:lnTo>
                    <a:pt x="268470" y="63570"/>
                  </a:lnTo>
                  <a:lnTo>
                    <a:pt x="269924" y="54751"/>
                  </a:lnTo>
                  <a:lnTo>
                    <a:pt x="269252" y="45693"/>
                  </a:lnTo>
                  <a:lnTo>
                    <a:pt x="266817" y="36758"/>
                  </a:lnTo>
                  <a:lnTo>
                    <a:pt x="263024" y="28167"/>
                  </a:lnTo>
                  <a:lnTo>
                    <a:pt x="258072" y="20450"/>
                  </a:lnTo>
                  <a:lnTo>
                    <a:pt x="251941" y="14483"/>
                  </a:lnTo>
                  <a:lnTo>
                    <a:pt x="244714" y="10590"/>
                  </a:lnTo>
                  <a:lnTo>
                    <a:pt x="236575" y="8605"/>
                  </a:lnTo>
                  <a:lnTo>
                    <a:pt x="227736" y="8170"/>
                  </a:lnTo>
                  <a:lnTo>
                    <a:pt x="218391" y="8920"/>
                  </a:lnTo>
                  <a:lnTo>
                    <a:pt x="209013" y="10860"/>
                  </a:lnTo>
                  <a:lnTo>
                    <a:pt x="200329" y="14356"/>
                  </a:lnTo>
                  <a:lnTo>
                    <a:pt x="192680" y="19482"/>
                  </a:lnTo>
                  <a:lnTo>
                    <a:pt x="186054" y="26041"/>
                  </a:lnTo>
                  <a:lnTo>
                    <a:pt x="180286" y="33738"/>
                  </a:lnTo>
                  <a:lnTo>
                    <a:pt x="175187" y="42297"/>
                  </a:lnTo>
                  <a:lnTo>
                    <a:pt x="170744" y="51806"/>
                  </a:lnTo>
                  <a:lnTo>
                    <a:pt x="167124" y="62699"/>
                  </a:lnTo>
                  <a:lnTo>
                    <a:pt x="164353" y="75092"/>
                  </a:lnTo>
                  <a:lnTo>
                    <a:pt x="162491" y="88499"/>
                  </a:lnTo>
                  <a:lnTo>
                    <a:pt x="161691" y="102037"/>
                  </a:lnTo>
                  <a:lnTo>
                    <a:pt x="161933" y="115183"/>
                  </a:lnTo>
                  <a:lnTo>
                    <a:pt x="163061" y="127940"/>
                  </a:lnTo>
                  <a:lnTo>
                    <a:pt x="164882" y="140647"/>
                  </a:lnTo>
                  <a:lnTo>
                    <a:pt x="167215" y="153522"/>
                  </a:lnTo>
                  <a:lnTo>
                    <a:pt x="169915" y="166474"/>
                  </a:lnTo>
                  <a:lnTo>
                    <a:pt x="172874" y="179184"/>
                  </a:lnTo>
                  <a:lnTo>
                    <a:pt x="176018" y="191472"/>
                  </a:lnTo>
                  <a:lnTo>
                    <a:pt x="179621" y="202995"/>
                  </a:lnTo>
                  <a:lnTo>
                    <a:pt x="184258" y="213203"/>
                  </a:lnTo>
                  <a:lnTo>
                    <a:pt x="190165" y="221911"/>
                  </a:lnTo>
                  <a:lnTo>
                    <a:pt x="197422" y="229097"/>
                  </a:lnTo>
                  <a:lnTo>
                    <a:pt x="206121" y="234714"/>
                  </a:lnTo>
                  <a:lnTo>
                    <a:pt x="216157" y="238898"/>
                  </a:lnTo>
                  <a:lnTo>
                    <a:pt x="227133" y="241744"/>
                  </a:lnTo>
                  <a:lnTo>
                    <a:pt x="238484" y="243221"/>
                  </a:lnTo>
                  <a:lnTo>
                    <a:pt x="249847" y="243446"/>
                  </a:lnTo>
                  <a:lnTo>
                    <a:pt x="260810" y="242797"/>
                  </a:lnTo>
                  <a:lnTo>
                    <a:pt x="272017" y="241768"/>
                  </a:lnTo>
                  <a:lnTo>
                    <a:pt x="285564" y="240274"/>
                  </a:lnTo>
                  <a:lnTo>
                    <a:pt x="305095" y="238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46598" y="2712667"/>
              <a:ext cx="233159" cy="462950"/>
            </a:xfrm>
            <a:custGeom>
              <a:avLst/>
              <a:gdLst/>
              <a:ahLst/>
              <a:cxnLst/>
              <a:rect l="0" t="0" r="0" b="0"/>
              <a:pathLst>
                <a:path w="233159" h="462950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2" y="46446"/>
                  </a:lnTo>
                  <a:lnTo>
                    <a:pt x="6179" y="58458"/>
                  </a:lnTo>
                  <a:lnTo>
                    <a:pt x="8841" y="70265"/>
                  </a:lnTo>
                  <a:lnTo>
                    <a:pt x="11591" y="81964"/>
                  </a:lnTo>
                  <a:lnTo>
                    <a:pt x="14050" y="93881"/>
                  </a:lnTo>
                  <a:lnTo>
                    <a:pt x="16038" y="106189"/>
                  </a:lnTo>
                  <a:lnTo>
                    <a:pt x="17710" y="118743"/>
                  </a:lnTo>
                  <a:lnTo>
                    <a:pt x="19445" y="131176"/>
                  </a:lnTo>
                  <a:lnTo>
                    <a:pt x="21468" y="143288"/>
                  </a:lnTo>
                  <a:lnTo>
                    <a:pt x="23829" y="155202"/>
                  </a:lnTo>
                  <a:lnTo>
                    <a:pt x="26493" y="167267"/>
                  </a:lnTo>
                  <a:lnTo>
                    <a:pt x="29399" y="179677"/>
                  </a:lnTo>
                  <a:lnTo>
                    <a:pt x="32486" y="192300"/>
                  </a:lnTo>
                  <a:lnTo>
                    <a:pt x="35705" y="204780"/>
                  </a:lnTo>
                  <a:lnTo>
                    <a:pt x="39015" y="216924"/>
                  </a:lnTo>
                  <a:lnTo>
                    <a:pt x="42390" y="228859"/>
                  </a:lnTo>
                  <a:lnTo>
                    <a:pt x="45809" y="240938"/>
                  </a:lnTo>
                  <a:lnTo>
                    <a:pt x="49256" y="253366"/>
                  </a:lnTo>
                  <a:lnTo>
                    <a:pt x="52725" y="266341"/>
                  </a:lnTo>
                  <a:lnTo>
                    <a:pt x="56206" y="280123"/>
                  </a:lnTo>
                  <a:lnTo>
                    <a:pt x="59693" y="294766"/>
                  </a:lnTo>
                  <a:lnTo>
                    <a:pt x="63018" y="310008"/>
                  </a:lnTo>
                  <a:lnTo>
                    <a:pt x="65872" y="325386"/>
                  </a:lnTo>
                  <a:lnTo>
                    <a:pt x="68126" y="340611"/>
                  </a:lnTo>
                  <a:lnTo>
                    <a:pt x="69979" y="355426"/>
                  </a:lnTo>
                  <a:lnTo>
                    <a:pt x="71839" y="369528"/>
                  </a:lnTo>
                  <a:lnTo>
                    <a:pt x="73921" y="382752"/>
                  </a:lnTo>
                  <a:lnTo>
                    <a:pt x="75502" y="392582"/>
                  </a:lnTo>
                  <a:lnTo>
                    <a:pt x="75834" y="395720"/>
                  </a:lnTo>
                  <a:lnTo>
                    <a:pt x="75568" y="393041"/>
                  </a:lnTo>
                  <a:lnTo>
                    <a:pt x="74988" y="386352"/>
                  </a:lnTo>
                  <a:lnTo>
                    <a:pt x="73957" y="377062"/>
                  </a:lnTo>
                  <a:lnTo>
                    <a:pt x="72403" y="366109"/>
                  </a:lnTo>
                  <a:lnTo>
                    <a:pt x="70691" y="354255"/>
                  </a:lnTo>
                  <a:lnTo>
                    <a:pt x="69523" y="342184"/>
                  </a:lnTo>
                  <a:lnTo>
                    <a:pt x="69261" y="330267"/>
                  </a:lnTo>
                  <a:lnTo>
                    <a:pt x="70084" y="318628"/>
                  </a:lnTo>
                  <a:lnTo>
                    <a:pt x="72164" y="307266"/>
                  </a:lnTo>
                  <a:lnTo>
                    <a:pt x="75456" y="296141"/>
                  </a:lnTo>
                  <a:lnTo>
                    <a:pt x="79769" y="285361"/>
                  </a:lnTo>
                  <a:lnTo>
                    <a:pt x="84874" y="275187"/>
                  </a:lnTo>
                  <a:lnTo>
                    <a:pt x="90566" y="265724"/>
                  </a:lnTo>
                  <a:lnTo>
                    <a:pt x="96843" y="257403"/>
                  </a:lnTo>
                  <a:lnTo>
                    <a:pt x="103886" y="251023"/>
                  </a:lnTo>
                  <a:lnTo>
                    <a:pt x="111736" y="246848"/>
                  </a:lnTo>
                  <a:lnTo>
                    <a:pt x="120296" y="244672"/>
                  </a:lnTo>
                  <a:lnTo>
                    <a:pt x="129421" y="244110"/>
                  </a:lnTo>
                  <a:lnTo>
                    <a:pt x="138963" y="244773"/>
                  </a:lnTo>
                  <a:lnTo>
                    <a:pt x="148641" y="246656"/>
                  </a:lnTo>
                  <a:lnTo>
                    <a:pt x="158059" y="250113"/>
                  </a:lnTo>
                  <a:lnTo>
                    <a:pt x="167016" y="255213"/>
                  </a:lnTo>
                  <a:lnTo>
                    <a:pt x="175334" y="261755"/>
                  </a:lnTo>
                  <a:lnTo>
                    <a:pt x="182775" y="269441"/>
                  </a:lnTo>
                  <a:lnTo>
                    <a:pt x="189302" y="277982"/>
                  </a:lnTo>
                  <a:lnTo>
                    <a:pt x="195196" y="287141"/>
                  </a:lnTo>
                  <a:lnTo>
                    <a:pt x="200930" y="296734"/>
                  </a:lnTo>
                  <a:lnTo>
                    <a:pt x="206789" y="306628"/>
                  </a:lnTo>
                  <a:lnTo>
                    <a:pt x="212709" y="316728"/>
                  </a:lnTo>
                  <a:lnTo>
                    <a:pt x="218384" y="326968"/>
                  </a:lnTo>
                  <a:lnTo>
                    <a:pt x="223639" y="337312"/>
                  </a:lnTo>
                  <a:lnTo>
                    <a:pt x="228132" y="348057"/>
                  </a:lnTo>
                  <a:lnTo>
                    <a:pt x="231313" y="359795"/>
                  </a:lnTo>
                  <a:lnTo>
                    <a:pt x="232996" y="372763"/>
                  </a:lnTo>
                  <a:lnTo>
                    <a:pt x="233158" y="386558"/>
                  </a:lnTo>
                  <a:lnTo>
                    <a:pt x="231754" y="400357"/>
                  </a:lnTo>
                  <a:lnTo>
                    <a:pt x="228916" y="413664"/>
                  </a:lnTo>
                  <a:lnTo>
                    <a:pt x="224741" y="426022"/>
                  </a:lnTo>
                  <a:lnTo>
                    <a:pt x="219199" y="436862"/>
                  </a:lnTo>
                  <a:lnTo>
                    <a:pt x="212399" y="446026"/>
                  </a:lnTo>
                  <a:lnTo>
                    <a:pt x="204566" y="453363"/>
                  </a:lnTo>
                  <a:lnTo>
                    <a:pt x="195937" y="458559"/>
                  </a:lnTo>
                  <a:lnTo>
                    <a:pt x="186725" y="461650"/>
                  </a:lnTo>
                  <a:lnTo>
                    <a:pt x="177101" y="462949"/>
                  </a:lnTo>
                  <a:lnTo>
                    <a:pt x="167188" y="462850"/>
                  </a:lnTo>
                  <a:lnTo>
                    <a:pt x="157076" y="461712"/>
                  </a:lnTo>
                  <a:lnTo>
                    <a:pt x="146829" y="459663"/>
                  </a:lnTo>
                  <a:lnTo>
                    <a:pt x="136489" y="456619"/>
                  </a:lnTo>
                  <a:lnTo>
                    <a:pt x="126091" y="452611"/>
                  </a:lnTo>
                  <a:lnTo>
                    <a:pt x="115821" y="447785"/>
                  </a:lnTo>
                  <a:lnTo>
                    <a:pt x="105997" y="442322"/>
                  </a:lnTo>
                  <a:lnTo>
                    <a:pt x="96769" y="436395"/>
                  </a:lnTo>
                  <a:lnTo>
                    <a:pt x="88408" y="430443"/>
                  </a:lnTo>
                  <a:lnTo>
                    <a:pt x="80580" y="424584"/>
                  </a:lnTo>
                  <a:lnTo>
                    <a:pt x="72598" y="418304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99282" y="2967145"/>
              <a:ext cx="210571" cy="204731"/>
            </a:xfrm>
            <a:custGeom>
              <a:avLst/>
              <a:gdLst/>
              <a:ahLst/>
              <a:cxnLst/>
              <a:rect l="0" t="0" r="0" b="0"/>
              <a:pathLst>
                <a:path w="210571" h="204731">
                  <a:moveTo>
                    <a:pt x="0" y="92962"/>
                  </a:moveTo>
                  <a:lnTo>
                    <a:pt x="8801" y="95762"/>
                  </a:lnTo>
                  <a:lnTo>
                    <a:pt x="17148" y="97264"/>
                  </a:lnTo>
                  <a:lnTo>
                    <a:pt x="25851" y="97570"/>
                  </a:lnTo>
                  <a:lnTo>
                    <a:pt x="35144" y="96891"/>
                  </a:lnTo>
                  <a:lnTo>
                    <a:pt x="45288" y="95423"/>
                  </a:lnTo>
                  <a:lnTo>
                    <a:pt x="56325" y="93350"/>
                  </a:lnTo>
                  <a:lnTo>
                    <a:pt x="67819" y="90668"/>
                  </a:lnTo>
                  <a:lnTo>
                    <a:pt x="78992" y="87196"/>
                  </a:lnTo>
                  <a:lnTo>
                    <a:pt x="89419" y="82892"/>
                  </a:lnTo>
                  <a:lnTo>
                    <a:pt x="98705" y="77528"/>
                  </a:lnTo>
                  <a:lnTo>
                    <a:pt x="106338" y="70638"/>
                  </a:lnTo>
                  <a:lnTo>
                    <a:pt x="112198" y="62119"/>
                  </a:lnTo>
                  <a:lnTo>
                    <a:pt x="116166" y="52482"/>
                  </a:lnTo>
                  <a:lnTo>
                    <a:pt x="117947" y="42636"/>
                  </a:lnTo>
                  <a:lnTo>
                    <a:pt x="117585" y="33134"/>
                  </a:lnTo>
                  <a:lnTo>
                    <a:pt x="115245" y="24317"/>
                  </a:lnTo>
                  <a:lnTo>
                    <a:pt x="111018" y="16475"/>
                  </a:lnTo>
                  <a:lnTo>
                    <a:pt x="105140" y="9664"/>
                  </a:lnTo>
                  <a:lnTo>
                    <a:pt x="97941" y="4245"/>
                  </a:lnTo>
                  <a:lnTo>
                    <a:pt x="89748" y="951"/>
                  </a:lnTo>
                  <a:lnTo>
                    <a:pt x="80843" y="0"/>
                  </a:lnTo>
                  <a:lnTo>
                    <a:pt x="71764" y="1309"/>
                  </a:lnTo>
                  <a:lnTo>
                    <a:pt x="63283" y="4770"/>
                  </a:lnTo>
                  <a:lnTo>
                    <a:pt x="55768" y="10101"/>
                  </a:lnTo>
                  <a:lnTo>
                    <a:pt x="49231" y="17085"/>
                  </a:lnTo>
                  <a:lnTo>
                    <a:pt x="43524" y="25659"/>
                  </a:lnTo>
                  <a:lnTo>
                    <a:pt x="38465" y="35644"/>
                  </a:lnTo>
                  <a:lnTo>
                    <a:pt x="34049" y="46770"/>
                  </a:lnTo>
                  <a:lnTo>
                    <a:pt x="30447" y="58761"/>
                  </a:lnTo>
                  <a:lnTo>
                    <a:pt x="27690" y="71378"/>
                  </a:lnTo>
                  <a:lnTo>
                    <a:pt x="25837" y="84272"/>
                  </a:lnTo>
                  <a:lnTo>
                    <a:pt x="25041" y="97002"/>
                  </a:lnTo>
                  <a:lnTo>
                    <a:pt x="25286" y="109341"/>
                  </a:lnTo>
                  <a:lnTo>
                    <a:pt x="26417" y="121253"/>
                  </a:lnTo>
                  <a:lnTo>
                    <a:pt x="28239" y="132793"/>
                  </a:lnTo>
                  <a:lnTo>
                    <a:pt x="30582" y="144030"/>
                  </a:lnTo>
                  <a:lnTo>
                    <a:pt x="33629" y="154714"/>
                  </a:lnTo>
                  <a:lnTo>
                    <a:pt x="37883" y="164290"/>
                  </a:lnTo>
                  <a:lnTo>
                    <a:pt x="43526" y="172547"/>
                  </a:lnTo>
                  <a:lnTo>
                    <a:pt x="50435" y="179584"/>
                  </a:lnTo>
                  <a:lnTo>
                    <a:pt x="58369" y="185627"/>
                  </a:lnTo>
                  <a:lnTo>
                    <a:pt x="67082" y="190911"/>
                  </a:lnTo>
                  <a:lnTo>
                    <a:pt x="76524" y="195479"/>
                  </a:lnTo>
                  <a:lnTo>
                    <a:pt x="86839" y="199182"/>
                  </a:lnTo>
                  <a:lnTo>
                    <a:pt x="98031" y="202006"/>
                  </a:lnTo>
                  <a:lnTo>
                    <a:pt x="109818" y="203905"/>
                  </a:lnTo>
                  <a:lnTo>
                    <a:pt x="121728" y="204730"/>
                  </a:lnTo>
                  <a:lnTo>
                    <a:pt x="133480" y="204505"/>
                  </a:lnTo>
                  <a:lnTo>
                    <a:pt x="144982" y="203388"/>
                  </a:lnTo>
                  <a:lnTo>
                    <a:pt x="156239" y="201575"/>
                  </a:lnTo>
                  <a:lnTo>
                    <a:pt x="167278" y="199252"/>
                  </a:lnTo>
                  <a:lnTo>
                    <a:pt x="177694" y="196717"/>
                  </a:lnTo>
                  <a:lnTo>
                    <a:pt x="187665" y="194135"/>
                  </a:lnTo>
                  <a:lnTo>
                    <a:pt x="198068" y="191284"/>
                  </a:lnTo>
                  <a:lnTo>
                    <a:pt x="210570" y="187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15768" y="2754781"/>
              <a:ext cx="36198" cy="379027"/>
            </a:xfrm>
            <a:custGeom>
              <a:avLst/>
              <a:gdLst/>
              <a:ahLst/>
              <a:cxnLst/>
              <a:rect l="0" t="0" r="0" b="0"/>
              <a:pathLst>
                <a:path w="36198" h="379027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7" y="35500"/>
                  </a:lnTo>
                  <a:lnTo>
                    <a:pt x="1327" y="46939"/>
                  </a:lnTo>
                  <a:lnTo>
                    <a:pt x="2147" y="60478"/>
                  </a:lnTo>
                  <a:lnTo>
                    <a:pt x="3003" y="75450"/>
                  </a:lnTo>
                  <a:lnTo>
                    <a:pt x="4177" y="90568"/>
                  </a:lnTo>
                  <a:lnTo>
                    <a:pt x="5812" y="105067"/>
                  </a:lnTo>
                  <a:lnTo>
                    <a:pt x="7739" y="118883"/>
                  </a:lnTo>
                  <a:lnTo>
                    <a:pt x="9580" y="132373"/>
                  </a:lnTo>
                  <a:lnTo>
                    <a:pt x="11119" y="145823"/>
                  </a:lnTo>
                  <a:lnTo>
                    <a:pt x="12474" y="159688"/>
                  </a:lnTo>
                  <a:lnTo>
                    <a:pt x="13990" y="174615"/>
                  </a:lnTo>
                  <a:lnTo>
                    <a:pt x="15854" y="190843"/>
                  </a:lnTo>
                  <a:lnTo>
                    <a:pt x="17767" y="207796"/>
                  </a:lnTo>
                  <a:lnTo>
                    <a:pt x="19065" y="224330"/>
                  </a:lnTo>
                  <a:lnTo>
                    <a:pt x="19428" y="239820"/>
                  </a:lnTo>
                  <a:lnTo>
                    <a:pt x="19178" y="254319"/>
                  </a:lnTo>
                  <a:lnTo>
                    <a:pt x="19080" y="268276"/>
                  </a:lnTo>
                  <a:lnTo>
                    <a:pt x="19571" y="282030"/>
                  </a:lnTo>
                  <a:lnTo>
                    <a:pt x="20751" y="295590"/>
                  </a:lnTo>
                  <a:lnTo>
                    <a:pt x="22548" y="308716"/>
                  </a:lnTo>
                  <a:lnTo>
                    <a:pt x="24831" y="321286"/>
                  </a:lnTo>
                  <a:lnTo>
                    <a:pt x="27324" y="333069"/>
                  </a:lnTo>
                  <a:lnTo>
                    <a:pt x="29867" y="344918"/>
                  </a:lnTo>
                  <a:lnTo>
                    <a:pt x="32678" y="358990"/>
                  </a:lnTo>
                  <a:lnTo>
                    <a:pt x="3619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15095" y="290218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5" y="0"/>
                  </a:lnTo>
                  <a:lnTo>
                    <a:pt x="208055" y="0"/>
                  </a:lnTo>
                  <a:lnTo>
                    <a:pt x="195160" y="0"/>
                  </a:lnTo>
                  <a:lnTo>
                    <a:pt x="181140" y="0"/>
                  </a:lnTo>
                  <a:lnTo>
                    <a:pt x="166164" y="0"/>
                  </a:lnTo>
                  <a:lnTo>
                    <a:pt x="150446" y="5"/>
                  </a:lnTo>
                  <a:lnTo>
                    <a:pt x="134343" y="178"/>
                  </a:lnTo>
                  <a:lnTo>
                    <a:pt x="118319" y="826"/>
                  </a:lnTo>
                  <a:lnTo>
                    <a:pt x="102625" y="2079"/>
                  </a:lnTo>
                  <a:lnTo>
                    <a:pt x="87480" y="3905"/>
                  </a:lnTo>
                  <a:lnTo>
                    <a:pt x="73152" y="6201"/>
                  </a:lnTo>
                  <a:lnTo>
                    <a:pt x="59706" y="8852"/>
                  </a:lnTo>
                  <a:lnTo>
                    <a:pt x="47301" y="11609"/>
                  </a:lnTo>
                  <a:lnTo>
                    <a:pt x="34953" y="14364"/>
                  </a:lnTo>
                  <a:lnTo>
                    <a:pt x="2045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36194" y="2965351"/>
              <a:ext cx="237574" cy="168272"/>
            </a:xfrm>
            <a:custGeom>
              <a:avLst/>
              <a:gdLst/>
              <a:ahLst/>
              <a:cxnLst/>
              <a:rect l="0" t="0" r="0" b="0"/>
              <a:pathLst>
                <a:path w="237574" h="16827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1"/>
                  </a:lnTo>
                  <a:lnTo>
                    <a:pt x="3864" y="50310"/>
                  </a:lnTo>
                  <a:lnTo>
                    <a:pt x="6179" y="64638"/>
                  </a:lnTo>
                  <a:lnTo>
                    <a:pt x="8850" y="79102"/>
                  </a:lnTo>
                  <a:lnTo>
                    <a:pt x="11947" y="93380"/>
                  </a:lnTo>
                  <a:lnTo>
                    <a:pt x="15702" y="107107"/>
                  </a:lnTo>
                  <a:lnTo>
                    <a:pt x="20201" y="120130"/>
                  </a:lnTo>
                  <a:lnTo>
                    <a:pt x="25695" y="131838"/>
                  </a:lnTo>
                  <a:lnTo>
                    <a:pt x="32672" y="141118"/>
                  </a:lnTo>
                  <a:lnTo>
                    <a:pt x="41247" y="147570"/>
                  </a:lnTo>
                  <a:lnTo>
                    <a:pt x="50751" y="151105"/>
                  </a:lnTo>
                  <a:lnTo>
                    <a:pt x="59976" y="151599"/>
                  </a:lnTo>
                  <a:lnTo>
                    <a:pt x="68245" y="149301"/>
                  </a:lnTo>
                  <a:lnTo>
                    <a:pt x="75422" y="144711"/>
                  </a:lnTo>
                  <a:lnTo>
                    <a:pt x="81623" y="138367"/>
                  </a:lnTo>
                  <a:lnTo>
                    <a:pt x="87052" y="130740"/>
                  </a:lnTo>
                  <a:lnTo>
                    <a:pt x="91900" y="122202"/>
                  </a:lnTo>
                  <a:lnTo>
                    <a:pt x="96333" y="113027"/>
                  </a:lnTo>
                  <a:lnTo>
                    <a:pt x="100479" y="103486"/>
                  </a:lnTo>
                  <a:lnTo>
                    <a:pt x="104634" y="96230"/>
                  </a:lnTo>
                  <a:lnTo>
                    <a:pt x="108679" y="94480"/>
                  </a:lnTo>
                  <a:lnTo>
                    <a:pt x="112082" y="97275"/>
                  </a:lnTo>
                  <a:lnTo>
                    <a:pt x="115076" y="103016"/>
                  </a:lnTo>
                  <a:lnTo>
                    <a:pt x="118137" y="110566"/>
                  </a:lnTo>
                  <a:lnTo>
                    <a:pt x="121731" y="119221"/>
                  </a:lnTo>
                  <a:lnTo>
                    <a:pt x="126046" y="128548"/>
                  </a:lnTo>
                  <a:lnTo>
                    <a:pt x="131214" y="137965"/>
                  </a:lnTo>
                  <a:lnTo>
                    <a:pt x="137424" y="146700"/>
                  </a:lnTo>
                  <a:lnTo>
                    <a:pt x="144669" y="154389"/>
                  </a:lnTo>
                  <a:lnTo>
                    <a:pt x="152803" y="160708"/>
                  </a:lnTo>
                  <a:lnTo>
                    <a:pt x="161632" y="165207"/>
                  </a:lnTo>
                  <a:lnTo>
                    <a:pt x="170971" y="167810"/>
                  </a:lnTo>
                  <a:lnTo>
                    <a:pt x="180511" y="168271"/>
                  </a:lnTo>
                  <a:lnTo>
                    <a:pt x="189835" y="166012"/>
                  </a:lnTo>
                  <a:lnTo>
                    <a:pt x="198729" y="160978"/>
                  </a:lnTo>
                  <a:lnTo>
                    <a:pt x="207004" y="153702"/>
                  </a:lnTo>
                  <a:lnTo>
                    <a:pt x="214417" y="145000"/>
                  </a:lnTo>
                  <a:lnTo>
                    <a:pt x="220917" y="135483"/>
                  </a:lnTo>
                  <a:lnTo>
                    <a:pt x="226452" y="125351"/>
                  </a:lnTo>
                  <a:lnTo>
                    <a:pt x="230880" y="114499"/>
                  </a:lnTo>
                  <a:lnTo>
                    <a:pt x="234226" y="102912"/>
                  </a:lnTo>
                  <a:lnTo>
                    <a:pt x="236492" y="90843"/>
                  </a:lnTo>
                  <a:lnTo>
                    <a:pt x="237573" y="78735"/>
                  </a:lnTo>
                  <a:lnTo>
                    <a:pt x="237527" y="66851"/>
                  </a:lnTo>
                  <a:lnTo>
                    <a:pt x="236694" y="55332"/>
                  </a:lnTo>
                  <a:lnTo>
                    <a:pt x="235522" y="42946"/>
                  </a:lnTo>
                  <a:lnTo>
                    <a:pt x="233909" y="2637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09934" y="2945556"/>
              <a:ext cx="168458" cy="227075"/>
            </a:xfrm>
            <a:custGeom>
              <a:avLst/>
              <a:gdLst/>
              <a:ahLst/>
              <a:cxnLst/>
              <a:rect l="0" t="0" r="0" b="0"/>
              <a:pathLst>
                <a:path w="168458" h="227075">
                  <a:moveTo>
                    <a:pt x="0" y="72437"/>
                  </a:moveTo>
                  <a:lnTo>
                    <a:pt x="8802" y="75438"/>
                  </a:lnTo>
                  <a:lnTo>
                    <a:pt x="17149" y="78861"/>
                  </a:lnTo>
                  <a:lnTo>
                    <a:pt x="25853" y="83048"/>
                  </a:lnTo>
                  <a:lnTo>
                    <a:pt x="35145" y="87602"/>
                  </a:lnTo>
                  <a:lnTo>
                    <a:pt x="45290" y="91787"/>
                  </a:lnTo>
                  <a:lnTo>
                    <a:pt x="56330" y="95202"/>
                  </a:lnTo>
                  <a:lnTo>
                    <a:pt x="67996" y="97467"/>
                  </a:lnTo>
                  <a:lnTo>
                    <a:pt x="79819" y="98075"/>
                  </a:lnTo>
                  <a:lnTo>
                    <a:pt x="91494" y="96912"/>
                  </a:lnTo>
                  <a:lnTo>
                    <a:pt x="102432" y="93857"/>
                  </a:lnTo>
                  <a:lnTo>
                    <a:pt x="111713" y="88615"/>
                  </a:lnTo>
                  <a:lnTo>
                    <a:pt x="118977" y="81248"/>
                  </a:lnTo>
                  <a:lnTo>
                    <a:pt x="124038" y="72405"/>
                  </a:lnTo>
                  <a:lnTo>
                    <a:pt x="126626" y="63102"/>
                  </a:lnTo>
                  <a:lnTo>
                    <a:pt x="126848" y="53964"/>
                  </a:lnTo>
                  <a:lnTo>
                    <a:pt x="125085" y="45223"/>
                  </a:lnTo>
                  <a:lnTo>
                    <a:pt x="121785" y="36900"/>
                  </a:lnTo>
                  <a:lnTo>
                    <a:pt x="117347" y="28939"/>
                  </a:lnTo>
                  <a:lnTo>
                    <a:pt x="111932" y="21423"/>
                  </a:lnTo>
                  <a:lnTo>
                    <a:pt x="105475" y="14587"/>
                  </a:lnTo>
                  <a:lnTo>
                    <a:pt x="98022" y="8516"/>
                  </a:lnTo>
                  <a:lnTo>
                    <a:pt x="89730" y="3623"/>
                  </a:lnTo>
                  <a:lnTo>
                    <a:pt x="80786" y="698"/>
                  </a:lnTo>
                  <a:lnTo>
                    <a:pt x="71369" y="0"/>
                  </a:lnTo>
                  <a:lnTo>
                    <a:pt x="61944" y="1482"/>
                  </a:lnTo>
                  <a:lnTo>
                    <a:pt x="53229" y="5061"/>
                  </a:lnTo>
                  <a:lnTo>
                    <a:pt x="45556" y="10467"/>
                  </a:lnTo>
                  <a:lnTo>
                    <a:pt x="38914" y="17332"/>
                  </a:lnTo>
                  <a:lnTo>
                    <a:pt x="33139" y="25294"/>
                  </a:lnTo>
                  <a:lnTo>
                    <a:pt x="28033" y="34054"/>
                  </a:lnTo>
                  <a:lnTo>
                    <a:pt x="23586" y="43542"/>
                  </a:lnTo>
                  <a:lnTo>
                    <a:pt x="19962" y="53896"/>
                  </a:lnTo>
                  <a:lnTo>
                    <a:pt x="17183" y="65117"/>
                  </a:lnTo>
                  <a:lnTo>
                    <a:pt x="14974" y="76924"/>
                  </a:lnTo>
                  <a:lnTo>
                    <a:pt x="12876" y="88849"/>
                  </a:lnTo>
                  <a:lnTo>
                    <a:pt x="10624" y="100612"/>
                  </a:lnTo>
                  <a:lnTo>
                    <a:pt x="8618" y="112121"/>
                  </a:lnTo>
                  <a:lnTo>
                    <a:pt x="7791" y="123382"/>
                  </a:lnTo>
                  <a:lnTo>
                    <a:pt x="8572" y="134438"/>
                  </a:lnTo>
                  <a:lnTo>
                    <a:pt x="10911" y="145338"/>
                  </a:lnTo>
                  <a:lnTo>
                    <a:pt x="14549" y="156123"/>
                  </a:lnTo>
                  <a:lnTo>
                    <a:pt x="19190" y="166823"/>
                  </a:lnTo>
                  <a:lnTo>
                    <a:pt x="24728" y="177299"/>
                  </a:lnTo>
                  <a:lnTo>
                    <a:pt x="31261" y="187260"/>
                  </a:lnTo>
                  <a:lnTo>
                    <a:pt x="38767" y="196581"/>
                  </a:lnTo>
                  <a:lnTo>
                    <a:pt x="47262" y="204975"/>
                  </a:lnTo>
                  <a:lnTo>
                    <a:pt x="56874" y="211934"/>
                  </a:lnTo>
                  <a:lnTo>
                    <a:pt x="67567" y="217317"/>
                  </a:lnTo>
                  <a:lnTo>
                    <a:pt x="79172" y="221287"/>
                  </a:lnTo>
                  <a:lnTo>
                    <a:pt x="91485" y="224125"/>
                  </a:lnTo>
                  <a:lnTo>
                    <a:pt x="104310" y="226103"/>
                  </a:lnTo>
                  <a:lnTo>
                    <a:pt x="117080" y="227074"/>
                  </a:lnTo>
                  <a:lnTo>
                    <a:pt x="130228" y="226360"/>
                  </a:lnTo>
                  <a:lnTo>
                    <a:pt x="146023" y="221667"/>
                  </a:lnTo>
                  <a:lnTo>
                    <a:pt x="168457" y="209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403849" y="2967310"/>
              <a:ext cx="153527" cy="220180"/>
            </a:xfrm>
            <a:custGeom>
              <a:avLst/>
              <a:gdLst/>
              <a:ahLst/>
              <a:cxnLst/>
              <a:rect l="0" t="0" r="0" b="0"/>
              <a:pathLst>
                <a:path w="153527" h="220180">
                  <a:moveTo>
                    <a:pt x="16655" y="145440"/>
                  </a:moveTo>
                  <a:lnTo>
                    <a:pt x="22590" y="139639"/>
                  </a:lnTo>
                  <a:lnTo>
                    <a:pt x="28795" y="134715"/>
                  </a:lnTo>
                  <a:lnTo>
                    <a:pt x="35891" y="130208"/>
                  </a:lnTo>
                  <a:lnTo>
                    <a:pt x="43830" y="125814"/>
                  </a:lnTo>
                  <a:lnTo>
                    <a:pt x="52476" y="121153"/>
                  </a:lnTo>
                  <a:lnTo>
                    <a:pt x="61662" y="116033"/>
                  </a:lnTo>
                  <a:lnTo>
                    <a:pt x="70917" y="110283"/>
                  </a:lnTo>
                  <a:lnTo>
                    <a:pt x="79510" y="103662"/>
                  </a:lnTo>
                  <a:lnTo>
                    <a:pt x="87087" y="96126"/>
                  </a:lnTo>
                  <a:lnTo>
                    <a:pt x="93324" y="87624"/>
                  </a:lnTo>
                  <a:lnTo>
                    <a:pt x="97764" y="78014"/>
                  </a:lnTo>
                  <a:lnTo>
                    <a:pt x="100335" y="67336"/>
                  </a:lnTo>
                  <a:lnTo>
                    <a:pt x="101113" y="56082"/>
                  </a:lnTo>
                  <a:lnTo>
                    <a:pt x="100131" y="45068"/>
                  </a:lnTo>
                  <a:lnTo>
                    <a:pt x="97582" y="34744"/>
                  </a:lnTo>
                  <a:lnTo>
                    <a:pt x="93603" y="25357"/>
                  </a:lnTo>
                  <a:lnTo>
                    <a:pt x="88190" y="17124"/>
                  </a:lnTo>
                  <a:lnTo>
                    <a:pt x="81484" y="10047"/>
                  </a:lnTo>
                  <a:lnTo>
                    <a:pt x="73881" y="4447"/>
                  </a:lnTo>
                  <a:lnTo>
                    <a:pt x="65940" y="1033"/>
                  </a:lnTo>
                  <a:lnTo>
                    <a:pt x="58010" y="0"/>
                  </a:lnTo>
                  <a:lnTo>
                    <a:pt x="50228" y="1254"/>
                  </a:lnTo>
                  <a:lnTo>
                    <a:pt x="42623" y="4678"/>
                  </a:lnTo>
                  <a:lnTo>
                    <a:pt x="35180" y="9986"/>
                  </a:lnTo>
                  <a:lnTo>
                    <a:pt x="28028" y="16953"/>
                  </a:lnTo>
                  <a:lnTo>
                    <a:pt x="21444" y="25517"/>
                  </a:lnTo>
                  <a:lnTo>
                    <a:pt x="15535" y="35499"/>
                  </a:lnTo>
                  <a:lnTo>
                    <a:pt x="10415" y="46792"/>
                  </a:lnTo>
                  <a:lnTo>
                    <a:pt x="6273" y="59428"/>
                  </a:lnTo>
                  <a:lnTo>
                    <a:pt x="3122" y="73291"/>
                  </a:lnTo>
                  <a:lnTo>
                    <a:pt x="990" y="87837"/>
                  </a:lnTo>
                  <a:lnTo>
                    <a:pt x="0" y="102215"/>
                  </a:lnTo>
                  <a:lnTo>
                    <a:pt x="114" y="115956"/>
                  </a:lnTo>
                  <a:lnTo>
                    <a:pt x="1326" y="128960"/>
                  </a:lnTo>
                  <a:lnTo>
                    <a:pt x="3735" y="141307"/>
                  </a:lnTo>
                  <a:lnTo>
                    <a:pt x="7280" y="153128"/>
                  </a:lnTo>
                  <a:lnTo>
                    <a:pt x="11778" y="164388"/>
                  </a:lnTo>
                  <a:lnTo>
                    <a:pt x="17013" y="174893"/>
                  </a:lnTo>
                  <a:lnTo>
                    <a:pt x="22798" y="184589"/>
                  </a:lnTo>
                  <a:lnTo>
                    <a:pt x="29138" y="193408"/>
                  </a:lnTo>
                  <a:lnTo>
                    <a:pt x="36225" y="201187"/>
                  </a:lnTo>
                  <a:lnTo>
                    <a:pt x="44105" y="207928"/>
                  </a:lnTo>
                  <a:lnTo>
                    <a:pt x="52684" y="213455"/>
                  </a:lnTo>
                  <a:lnTo>
                    <a:pt x="61821" y="217345"/>
                  </a:lnTo>
                  <a:lnTo>
                    <a:pt x="71377" y="219517"/>
                  </a:lnTo>
                  <a:lnTo>
                    <a:pt x="81234" y="220179"/>
                  </a:lnTo>
                  <a:lnTo>
                    <a:pt x="91304" y="219644"/>
                  </a:lnTo>
                  <a:lnTo>
                    <a:pt x="101512" y="218208"/>
                  </a:lnTo>
                  <a:lnTo>
                    <a:pt x="111550" y="215891"/>
                  </a:lnTo>
                  <a:lnTo>
                    <a:pt x="121961" y="211999"/>
                  </a:lnTo>
                  <a:lnTo>
                    <a:pt x="134779" y="203961"/>
                  </a:lnTo>
                  <a:lnTo>
                    <a:pt x="153526" y="187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578432" y="2967071"/>
              <a:ext cx="178985" cy="261493"/>
            </a:xfrm>
            <a:custGeom>
              <a:avLst/>
              <a:gdLst/>
              <a:ahLst/>
              <a:cxnLst/>
              <a:rect l="0" t="0" r="0" b="0"/>
              <a:pathLst>
                <a:path w="178985" h="261493">
                  <a:moveTo>
                    <a:pt x="0" y="114093"/>
                  </a:moveTo>
                  <a:lnTo>
                    <a:pt x="67" y="128628"/>
                  </a:lnTo>
                  <a:lnTo>
                    <a:pt x="707" y="141259"/>
                  </a:lnTo>
                  <a:lnTo>
                    <a:pt x="2004" y="153168"/>
                  </a:lnTo>
                  <a:lnTo>
                    <a:pt x="3864" y="164823"/>
                  </a:lnTo>
                  <a:lnTo>
                    <a:pt x="6180" y="176664"/>
                  </a:lnTo>
                  <a:lnTo>
                    <a:pt x="8847" y="188900"/>
                  </a:lnTo>
                  <a:lnTo>
                    <a:pt x="11770" y="201395"/>
                  </a:lnTo>
                  <a:lnTo>
                    <a:pt x="14877" y="213785"/>
                  </a:lnTo>
                  <a:lnTo>
                    <a:pt x="18088" y="225781"/>
                  </a:lnTo>
                  <a:lnTo>
                    <a:pt x="20488" y="234524"/>
                  </a:lnTo>
                  <a:lnTo>
                    <a:pt x="21013" y="236310"/>
                  </a:lnTo>
                  <a:lnTo>
                    <a:pt x="20065" y="231932"/>
                  </a:lnTo>
                  <a:lnTo>
                    <a:pt x="18338" y="223329"/>
                  </a:lnTo>
                  <a:lnTo>
                    <a:pt x="16496" y="212243"/>
                  </a:lnTo>
                  <a:lnTo>
                    <a:pt x="14893" y="199795"/>
                  </a:lnTo>
                  <a:lnTo>
                    <a:pt x="13630" y="186455"/>
                  </a:lnTo>
                  <a:lnTo>
                    <a:pt x="12691" y="172251"/>
                  </a:lnTo>
                  <a:lnTo>
                    <a:pt x="12017" y="157233"/>
                  </a:lnTo>
                  <a:lnTo>
                    <a:pt x="11543" y="141528"/>
                  </a:lnTo>
                  <a:lnTo>
                    <a:pt x="11217" y="125287"/>
                  </a:lnTo>
                  <a:lnTo>
                    <a:pt x="11002" y="108654"/>
                  </a:lnTo>
                  <a:lnTo>
                    <a:pt x="11195" y="91906"/>
                  </a:lnTo>
                  <a:lnTo>
                    <a:pt x="12389" y="75433"/>
                  </a:lnTo>
                  <a:lnTo>
                    <a:pt x="14832" y="59442"/>
                  </a:lnTo>
                  <a:lnTo>
                    <a:pt x="18610" y="44433"/>
                  </a:lnTo>
                  <a:lnTo>
                    <a:pt x="23819" y="31258"/>
                  </a:lnTo>
                  <a:lnTo>
                    <a:pt x="30364" y="20224"/>
                  </a:lnTo>
                  <a:lnTo>
                    <a:pt x="38012" y="11476"/>
                  </a:lnTo>
                  <a:lnTo>
                    <a:pt x="46509" y="5259"/>
                  </a:lnTo>
                  <a:lnTo>
                    <a:pt x="55623" y="1455"/>
                  </a:lnTo>
                  <a:lnTo>
                    <a:pt x="65010" y="0"/>
                  </a:lnTo>
                  <a:lnTo>
                    <a:pt x="74231" y="1052"/>
                  </a:lnTo>
                  <a:lnTo>
                    <a:pt x="83056" y="4458"/>
                  </a:lnTo>
                  <a:lnTo>
                    <a:pt x="91285" y="9826"/>
                  </a:lnTo>
                  <a:lnTo>
                    <a:pt x="98666" y="16708"/>
                  </a:lnTo>
                  <a:lnTo>
                    <a:pt x="105150" y="24708"/>
                  </a:lnTo>
                  <a:lnTo>
                    <a:pt x="110844" y="33669"/>
                  </a:lnTo>
                  <a:lnTo>
                    <a:pt x="115912" y="43661"/>
                  </a:lnTo>
                  <a:lnTo>
                    <a:pt x="120510" y="54641"/>
                  </a:lnTo>
                  <a:lnTo>
                    <a:pt x="124770" y="66455"/>
                  </a:lnTo>
                  <a:lnTo>
                    <a:pt x="128791" y="78916"/>
                  </a:lnTo>
                  <a:lnTo>
                    <a:pt x="132648" y="91857"/>
                  </a:lnTo>
                  <a:lnTo>
                    <a:pt x="136392" y="105140"/>
                  </a:lnTo>
                  <a:lnTo>
                    <a:pt x="140060" y="118664"/>
                  </a:lnTo>
                  <a:lnTo>
                    <a:pt x="143675" y="132353"/>
                  </a:lnTo>
                  <a:lnTo>
                    <a:pt x="147255" y="146157"/>
                  </a:lnTo>
                  <a:lnTo>
                    <a:pt x="150813" y="160037"/>
                  </a:lnTo>
                  <a:lnTo>
                    <a:pt x="154353" y="173964"/>
                  </a:lnTo>
                  <a:lnTo>
                    <a:pt x="157884" y="187758"/>
                  </a:lnTo>
                  <a:lnTo>
                    <a:pt x="161409" y="201101"/>
                  </a:lnTo>
                  <a:lnTo>
                    <a:pt x="164923" y="213840"/>
                  </a:lnTo>
                  <a:lnTo>
                    <a:pt x="168279" y="225553"/>
                  </a:lnTo>
                  <a:lnTo>
                    <a:pt x="171509" y="236609"/>
                  </a:lnTo>
                  <a:lnTo>
                    <a:pt x="174897" y="247979"/>
                  </a:lnTo>
                  <a:lnTo>
                    <a:pt x="178984" y="261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 rot="323907">
            <a:off x="237483" y="3333844"/>
            <a:ext cx="2705821" cy="652767"/>
            <a:chOff x="237483" y="3333844"/>
            <a:chExt cx="2705821" cy="652767"/>
          </a:xfrm>
        </p:grpSpPr>
        <p:sp>
          <p:nvSpPr>
            <p:cNvPr id="95" name="Freeform 94"/>
            <p:cNvSpPr/>
            <p:nvPr/>
          </p:nvSpPr>
          <p:spPr>
            <a:xfrm>
              <a:off x="237483" y="3660421"/>
              <a:ext cx="178986" cy="280498"/>
            </a:xfrm>
            <a:custGeom>
              <a:avLst/>
              <a:gdLst/>
              <a:ahLst/>
              <a:cxnLst/>
              <a:rect l="0" t="0" r="0" b="0"/>
              <a:pathLst>
                <a:path w="178986" h="280498">
                  <a:moveTo>
                    <a:pt x="0" y="126148"/>
                  </a:moveTo>
                  <a:lnTo>
                    <a:pt x="6002" y="131882"/>
                  </a:lnTo>
                  <a:lnTo>
                    <a:pt x="12847" y="136166"/>
                  </a:lnTo>
                  <a:lnTo>
                    <a:pt x="21239" y="139371"/>
                  </a:lnTo>
                  <a:lnTo>
                    <a:pt x="31039" y="141732"/>
                  </a:lnTo>
                  <a:lnTo>
                    <a:pt x="42002" y="143430"/>
                  </a:lnTo>
                  <a:lnTo>
                    <a:pt x="53859" y="144621"/>
                  </a:lnTo>
                  <a:lnTo>
                    <a:pt x="66209" y="145276"/>
                  </a:lnTo>
                  <a:lnTo>
                    <a:pt x="78558" y="145197"/>
                  </a:lnTo>
                  <a:lnTo>
                    <a:pt x="90624" y="144320"/>
                  </a:lnTo>
                  <a:lnTo>
                    <a:pt x="102010" y="142411"/>
                  </a:lnTo>
                  <a:lnTo>
                    <a:pt x="112130" y="138994"/>
                  </a:lnTo>
                  <a:lnTo>
                    <a:pt x="120788" y="133950"/>
                  </a:lnTo>
                  <a:lnTo>
                    <a:pt x="128110" y="127460"/>
                  </a:lnTo>
                  <a:lnTo>
                    <a:pt x="134353" y="119816"/>
                  </a:lnTo>
                  <a:lnTo>
                    <a:pt x="139770" y="111301"/>
                  </a:lnTo>
                  <a:lnTo>
                    <a:pt x="144259" y="101992"/>
                  </a:lnTo>
                  <a:lnTo>
                    <a:pt x="147378" y="91766"/>
                  </a:lnTo>
                  <a:lnTo>
                    <a:pt x="148992" y="80635"/>
                  </a:lnTo>
                  <a:lnTo>
                    <a:pt x="149093" y="68890"/>
                  </a:lnTo>
                  <a:lnTo>
                    <a:pt x="147642" y="57006"/>
                  </a:lnTo>
                  <a:lnTo>
                    <a:pt x="144769" y="45281"/>
                  </a:lnTo>
                  <a:lnTo>
                    <a:pt x="140570" y="34138"/>
                  </a:lnTo>
                  <a:lnTo>
                    <a:pt x="135010" y="24186"/>
                  </a:lnTo>
                  <a:lnTo>
                    <a:pt x="128198" y="15655"/>
                  </a:lnTo>
                  <a:lnTo>
                    <a:pt x="120355" y="8758"/>
                  </a:lnTo>
                  <a:lnTo>
                    <a:pt x="111721" y="3865"/>
                  </a:lnTo>
                  <a:lnTo>
                    <a:pt x="102511" y="986"/>
                  </a:lnTo>
                  <a:lnTo>
                    <a:pt x="93057" y="0"/>
                  </a:lnTo>
                  <a:lnTo>
                    <a:pt x="83791" y="843"/>
                  </a:lnTo>
                  <a:lnTo>
                    <a:pt x="74930" y="3294"/>
                  </a:lnTo>
                  <a:lnTo>
                    <a:pt x="66507" y="7037"/>
                  </a:lnTo>
                  <a:lnTo>
                    <a:pt x="58463" y="11759"/>
                  </a:lnTo>
                  <a:lnTo>
                    <a:pt x="50722" y="17193"/>
                  </a:lnTo>
                  <a:lnTo>
                    <a:pt x="43369" y="23297"/>
                  </a:lnTo>
                  <a:lnTo>
                    <a:pt x="36650" y="30226"/>
                  </a:lnTo>
                  <a:lnTo>
                    <a:pt x="30651" y="38003"/>
                  </a:lnTo>
                  <a:lnTo>
                    <a:pt x="25469" y="46684"/>
                  </a:lnTo>
                  <a:lnTo>
                    <a:pt x="21286" y="56423"/>
                  </a:lnTo>
                  <a:lnTo>
                    <a:pt x="18103" y="67199"/>
                  </a:lnTo>
                  <a:lnTo>
                    <a:pt x="15779" y="78861"/>
                  </a:lnTo>
                  <a:lnTo>
                    <a:pt x="14128" y="91213"/>
                  </a:lnTo>
                  <a:lnTo>
                    <a:pt x="12978" y="104082"/>
                  </a:lnTo>
                  <a:lnTo>
                    <a:pt x="12185" y="117485"/>
                  </a:lnTo>
                  <a:lnTo>
                    <a:pt x="11645" y="131621"/>
                  </a:lnTo>
                  <a:lnTo>
                    <a:pt x="11283" y="146534"/>
                  </a:lnTo>
                  <a:lnTo>
                    <a:pt x="11209" y="161973"/>
                  </a:lnTo>
                  <a:lnTo>
                    <a:pt x="11691" y="177489"/>
                  </a:lnTo>
                  <a:lnTo>
                    <a:pt x="12838" y="192812"/>
                  </a:lnTo>
                  <a:lnTo>
                    <a:pt x="14761" y="207694"/>
                  </a:lnTo>
                  <a:lnTo>
                    <a:pt x="17656" y="221841"/>
                  </a:lnTo>
                  <a:lnTo>
                    <a:pt x="21537" y="235160"/>
                  </a:lnTo>
                  <a:lnTo>
                    <a:pt x="26431" y="247410"/>
                  </a:lnTo>
                  <a:lnTo>
                    <a:pt x="32465" y="258119"/>
                  </a:lnTo>
                  <a:lnTo>
                    <a:pt x="39599" y="267162"/>
                  </a:lnTo>
                  <a:lnTo>
                    <a:pt x="47659" y="274235"/>
                  </a:lnTo>
                  <a:lnTo>
                    <a:pt x="56440" y="278713"/>
                  </a:lnTo>
                  <a:lnTo>
                    <a:pt x="65748" y="280497"/>
                  </a:lnTo>
                  <a:lnTo>
                    <a:pt x="75267" y="279764"/>
                  </a:lnTo>
                  <a:lnTo>
                    <a:pt x="84578" y="276696"/>
                  </a:lnTo>
                  <a:lnTo>
                    <a:pt x="93472" y="271640"/>
                  </a:lnTo>
                  <a:lnTo>
                    <a:pt x="102088" y="265183"/>
                  </a:lnTo>
                  <a:lnTo>
                    <a:pt x="110793" y="258027"/>
                  </a:lnTo>
                  <a:lnTo>
                    <a:pt x="119797" y="250630"/>
                  </a:lnTo>
                  <a:lnTo>
                    <a:pt x="128981" y="243210"/>
                  </a:lnTo>
                  <a:lnTo>
                    <a:pt x="138001" y="235849"/>
                  </a:lnTo>
                  <a:lnTo>
                    <a:pt x="146653" y="228569"/>
                  </a:lnTo>
                  <a:lnTo>
                    <a:pt x="154610" y="221474"/>
                  </a:lnTo>
                  <a:lnTo>
                    <a:pt x="162115" y="213961"/>
                  </a:lnTo>
                  <a:lnTo>
                    <a:pt x="169827" y="204254"/>
                  </a:lnTo>
                  <a:lnTo>
                    <a:pt x="178985" y="189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1915" y="3686612"/>
              <a:ext cx="175123" cy="198027"/>
            </a:xfrm>
            <a:custGeom>
              <a:avLst/>
              <a:gdLst/>
              <a:ahLst/>
              <a:cxnLst/>
              <a:rect l="0" t="0" r="0" b="0"/>
              <a:pathLst>
                <a:path w="175123" h="198027">
                  <a:moveTo>
                    <a:pt x="48780" y="131542"/>
                  </a:moveTo>
                  <a:lnTo>
                    <a:pt x="51714" y="122741"/>
                  </a:lnTo>
                  <a:lnTo>
                    <a:pt x="54496" y="114394"/>
                  </a:lnTo>
                  <a:lnTo>
                    <a:pt x="57387" y="105691"/>
                  </a:lnTo>
                  <a:lnTo>
                    <a:pt x="60082" y="96397"/>
                  </a:lnTo>
                  <a:lnTo>
                    <a:pt x="61950" y="86254"/>
                  </a:lnTo>
                  <a:lnTo>
                    <a:pt x="62707" y="75213"/>
                  </a:lnTo>
                  <a:lnTo>
                    <a:pt x="62394" y="63547"/>
                  </a:lnTo>
                  <a:lnTo>
                    <a:pt x="61193" y="51725"/>
                  </a:lnTo>
                  <a:lnTo>
                    <a:pt x="59300" y="40045"/>
                  </a:lnTo>
                  <a:lnTo>
                    <a:pt x="56573" y="28933"/>
                  </a:lnTo>
                  <a:lnTo>
                    <a:pt x="52540" y="19004"/>
                  </a:lnTo>
                  <a:lnTo>
                    <a:pt x="47059" y="10497"/>
                  </a:lnTo>
                  <a:lnTo>
                    <a:pt x="40600" y="3956"/>
                  </a:lnTo>
                  <a:lnTo>
                    <a:pt x="34033" y="368"/>
                  </a:lnTo>
                  <a:lnTo>
                    <a:pt x="27880" y="0"/>
                  </a:lnTo>
                  <a:lnTo>
                    <a:pt x="22292" y="2669"/>
                  </a:lnTo>
                  <a:lnTo>
                    <a:pt x="17239" y="8106"/>
                  </a:lnTo>
                  <a:lnTo>
                    <a:pt x="12627" y="15875"/>
                  </a:lnTo>
                  <a:lnTo>
                    <a:pt x="8512" y="25630"/>
                  </a:lnTo>
                  <a:lnTo>
                    <a:pt x="5114" y="37208"/>
                  </a:lnTo>
                  <a:lnTo>
                    <a:pt x="2494" y="50360"/>
                  </a:lnTo>
                  <a:lnTo>
                    <a:pt x="733" y="64764"/>
                  </a:lnTo>
                  <a:lnTo>
                    <a:pt x="0" y="80109"/>
                  </a:lnTo>
                  <a:lnTo>
                    <a:pt x="285" y="96126"/>
                  </a:lnTo>
                  <a:lnTo>
                    <a:pt x="1444" y="112287"/>
                  </a:lnTo>
                  <a:lnTo>
                    <a:pt x="3284" y="127832"/>
                  </a:lnTo>
                  <a:lnTo>
                    <a:pt x="5635" y="142391"/>
                  </a:lnTo>
                  <a:lnTo>
                    <a:pt x="8517" y="155793"/>
                  </a:lnTo>
                  <a:lnTo>
                    <a:pt x="12129" y="167884"/>
                  </a:lnTo>
                  <a:lnTo>
                    <a:pt x="16522" y="178704"/>
                  </a:lnTo>
                  <a:lnTo>
                    <a:pt x="21607" y="187800"/>
                  </a:lnTo>
                  <a:lnTo>
                    <a:pt x="27245" y="194185"/>
                  </a:lnTo>
                  <a:lnTo>
                    <a:pt x="33294" y="197547"/>
                  </a:lnTo>
                  <a:lnTo>
                    <a:pt x="39473" y="198026"/>
                  </a:lnTo>
                  <a:lnTo>
                    <a:pt x="45388" y="195847"/>
                  </a:lnTo>
                  <a:lnTo>
                    <a:pt x="50845" y="191420"/>
                  </a:lnTo>
                  <a:lnTo>
                    <a:pt x="55830" y="185231"/>
                  </a:lnTo>
                  <a:lnTo>
                    <a:pt x="60412" y="177731"/>
                  </a:lnTo>
                  <a:lnTo>
                    <a:pt x="64676" y="169284"/>
                  </a:lnTo>
                  <a:lnTo>
                    <a:pt x="68540" y="160006"/>
                  </a:lnTo>
                  <a:lnTo>
                    <a:pt x="71764" y="149796"/>
                  </a:lnTo>
                  <a:lnTo>
                    <a:pt x="74263" y="138665"/>
                  </a:lnTo>
                  <a:lnTo>
                    <a:pt x="75942" y="126750"/>
                  </a:lnTo>
                  <a:lnTo>
                    <a:pt x="76619" y="114219"/>
                  </a:lnTo>
                  <a:lnTo>
                    <a:pt x="76336" y="101327"/>
                  </a:lnTo>
                  <a:lnTo>
                    <a:pt x="76635" y="91547"/>
                  </a:lnTo>
                  <a:lnTo>
                    <a:pt x="78852" y="88816"/>
                  </a:lnTo>
                  <a:lnTo>
                    <a:pt x="81960" y="91213"/>
                  </a:lnTo>
                  <a:lnTo>
                    <a:pt x="85739" y="96338"/>
                  </a:lnTo>
                  <a:lnTo>
                    <a:pt x="90214" y="102736"/>
                  </a:lnTo>
                  <a:lnTo>
                    <a:pt x="95330" y="109672"/>
                  </a:lnTo>
                  <a:lnTo>
                    <a:pt x="100975" y="116801"/>
                  </a:lnTo>
                  <a:lnTo>
                    <a:pt x="107034" y="123961"/>
                  </a:lnTo>
                  <a:lnTo>
                    <a:pt x="113727" y="130605"/>
                  </a:lnTo>
                  <a:lnTo>
                    <a:pt x="121581" y="135795"/>
                  </a:lnTo>
                  <a:lnTo>
                    <a:pt x="130775" y="139146"/>
                  </a:lnTo>
                  <a:lnTo>
                    <a:pt x="140583" y="140922"/>
                  </a:lnTo>
                  <a:lnTo>
                    <a:pt x="150519" y="141943"/>
                  </a:lnTo>
                  <a:lnTo>
                    <a:pt x="161460" y="142293"/>
                  </a:lnTo>
                  <a:lnTo>
                    <a:pt x="175122" y="142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5505" y="3653939"/>
              <a:ext cx="107347" cy="165701"/>
            </a:xfrm>
            <a:custGeom>
              <a:avLst/>
              <a:gdLst/>
              <a:ahLst/>
              <a:cxnLst/>
              <a:rect l="0" t="0" r="0" b="0"/>
              <a:pathLst>
                <a:path w="107347" h="165701">
                  <a:moveTo>
                    <a:pt x="75760" y="27345"/>
                  </a:moveTo>
                  <a:lnTo>
                    <a:pt x="75530" y="15943"/>
                  </a:lnTo>
                  <a:lnTo>
                    <a:pt x="72559" y="7956"/>
                  </a:lnTo>
                  <a:lnTo>
                    <a:pt x="66219" y="2888"/>
                  </a:lnTo>
                  <a:lnTo>
                    <a:pt x="58394" y="451"/>
                  </a:lnTo>
                  <a:lnTo>
                    <a:pt x="49845" y="0"/>
                  </a:lnTo>
                  <a:lnTo>
                    <a:pt x="41116" y="1234"/>
                  </a:lnTo>
                  <a:lnTo>
                    <a:pt x="32935" y="4312"/>
                  </a:lnTo>
                  <a:lnTo>
                    <a:pt x="25657" y="9186"/>
                  </a:lnTo>
                  <a:lnTo>
                    <a:pt x="19297" y="15591"/>
                  </a:lnTo>
                  <a:lnTo>
                    <a:pt x="13718" y="23193"/>
                  </a:lnTo>
                  <a:lnTo>
                    <a:pt x="8754" y="31691"/>
                  </a:lnTo>
                  <a:lnTo>
                    <a:pt x="4572" y="41162"/>
                  </a:lnTo>
                  <a:lnTo>
                    <a:pt x="1660" y="52030"/>
                  </a:lnTo>
                  <a:lnTo>
                    <a:pt x="181" y="64407"/>
                  </a:lnTo>
                  <a:lnTo>
                    <a:pt x="0" y="77804"/>
                  </a:lnTo>
                  <a:lnTo>
                    <a:pt x="867" y="91335"/>
                  </a:lnTo>
                  <a:lnTo>
                    <a:pt x="2532" y="104466"/>
                  </a:lnTo>
                  <a:lnTo>
                    <a:pt x="5107" y="116875"/>
                  </a:lnTo>
                  <a:lnTo>
                    <a:pt x="9037" y="128283"/>
                  </a:lnTo>
                  <a:lnTo>
                    <a:pt x="14463" y="138646"/>
                  </a:lnTo>
                  <a:lnTo>
                    <a:pt x="21395" y="147774"/>
                  </a:lnTo>
                  <a:lnTo>
                    <a:pt x="29875" y="155242"/>
                  </a:lnTo>
                  <a:lnTo>
                    <a:pt x="39759" y="160959"/>
                  </a:lnTo>
                  <a:lnTo>
                    <a:pt x="50463" y="164647"/>
                  </a:lnTo>
                  <a:lnTo>
                    <a:pt x="61100" y="165700"/>
                  </a:lnTo>
                  <a:lnTo>
                    <a:pt x="71164" y="164045"/>
                  </a:lnTo>
                  <a:lnTo>
                    <a:pt x="80235" y="160306"/>
                  </a:lnTo>
                  <a:lnTo>
                    <a:pt x="88691" y="155069"/>
                  </a:lnTo>
                  <a:lnTo>
                    <a:pt x="97266" y="146759"/>
                  </a:lnTo>
                  <a:lnTo>
                    <a:pt x="107346" y="132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0356" y="3470714"/>
              <a:ext cx="162537" cy="305328"/>
            </a:xfrm>
            <a:custGeom>
              <a:avLst/>
              <a:gdLst/>
              <a:ahLst/>
              <a:cxnLst/>
              <a:rect l="0" t="0" r="0" b="0"/>
              <a:pathLst>
                <a:path w="162537" h="305328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6" y="74419"/>
                  </a:lnTo>
                  <a:lnTo>
                    <a:pt x="6725" y="89596"/>
                  </a:lnTo>
                  <a:lnTo>
                    <a:pt x="9548" y="105458"/>
                  </a:lnTo>
                  <a:lnTo>
                    <a:pt x="12590" y="121834"/>
                  </a:lnTo>
                  <a:lnTo>
                    <a:pt x="15783" y="138744"/>
                  </a:lnTo>
                  <a:lnTo>
                    <a:pt x="19080" y="156387"/>
                  </a:lnTo>
                  <a:lnTo>
                    <a:pt x="22446" y="174799"/>
                  </a:lnTo>
                  <a:lnTo>
                    <a:pt x="25859" y="193400"/>
                  </a:lnTo>
                  <a:lnTo>
                    <a:pt x="29304" y="211129"/>
                  </a:lnTo>
                  <a:lnTo>
                    <a:pt x="32766" y="227463"/>
                  </a:lnTo>
                  <a:lnTo>
                    <a:pt x="36074" y="242549"/>
                  </a:lnTo>
                  <a:lnTo>
                    <a:pt x="38916" y="256908"/>
                  </a:lnTo>
                  <a:lnTo>
                    <a:pt x="41163" y="270842"/>
                  </a:lnTo>
                  <a:lnTo>
                    <a:pt x="42974" y="281088"/>
                  </a:lnTo>
                  <a:lnTo>
                    <a:pt x="44437" y="283586"/>
                  </a:lnTo>
                  <a:lnTo>
                    <a:pt x="45394" y="280003"/>
                  </a:lnTo>
                  <a:lnTo>
                    <a:pt x="45956" y="272528"/>
                  </a:lnTo>
                  <a:lnTo>
                    <a:pt x="46275" y="262638"/>
                  </a:lnTo>
                  <a:lnTo>
                    <a:pt x="46461" y="251253"/>
                  </a:lnTo>
                  <a:lnTo>
                    <a:pt x="46739" y="239094"/>
                  </a:lnTo>
                  <a:lnTo>
                    <a:pt x="47449" y="226813"/>
                  </a:lnTo>
                  <a:lnTo>
                    <a:pt x="48743" y="214757"/>
                  </a:lnTo>
                  <a:lnTo>
                    <a:pt x="50764" y="203193"/>
                  </a:lnTo>
                  <a:lnTo>
                    <a:pt x="53723" y="192413"/>
                  </a:lnTo>
                  <a:lnTo>
                    <a:pt x="57646" y="182510"/>
                  </a:lnTo>
                  <a:lnTo>
                    <a:pt x="62569" y="174044"/>
                  </a:lnTo>
                  <a:lnTo>
                    <a:pt x="68621" y="168092"/>
                  </a:lnTo>
                  <a:lnTo>
                    <a:pt x="75763" y="165018"/>
                  </a:lnTo>
                  <a:lnTo>
                    <a:pt x="83659" y="164564"/>
                  </a:lnTo>
                  <a:lnTo>
                    <a:pt x="91796" y="166227"/>
                  </a:lnTo>
                  <a:lnTo>
                    <a:pt x="99859" y="169495"/>
                  </a:lnTo>
                  <a:lnTo>
                    <a:pt x="107729" y="174091"/>
                  </a:lnTo>
                  <a:lnTo>
                    <a:pt x="115393" y="179983"/>
                  </a:lnTo>
                  <a:lnTo>
                    <a:pt x="122876" y="187049"/>
                  </a:lnTo>
                  <a:lnTo>
                    <a:pt x="130053" y="195079"/>
                  </a:lnTo>
                  <a:lnTo>
                    <a:pt x="136655" y="203846"/>
                  </a:lnTo>
                  <a:lnTo>
                    <a:pt x="142574" y="213158"/>
                  </a:lnTo>
                  <a:lnTo>
                    <a:pt x="147703" y="223021"/>
                  </a:lnTo>
                  <a:lnTo>
                    <a:pt x="151850" y="233627"/>
                  </a:lnTo>
                  <a:lnTo>
                    <a:pt x="155009" y="245009"/>
                  </a:lnTo>
                  <a:lnTo>
                    <a:pt x="157322" y="256658"/>
                  </a:lnTo>
                  <a:lnTo>
                    <a:pt x="159216" y="268858"/>
                  </a:lnTo>
                  <a:lnTo>
                    <a:pt x="160859" y="283797"/>
                  </a:lnTo>
                  <a:lnTo>
                    <a:pt x="16253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38788" y="3582282"/>
              <a:ext cx="130474" cy="368125"/>
            </a:xfrm>
            <a:custGeom>
              <a:avLst/>
              <a:gdLst/>
              <a:ahLst/>
              <a:cxnLst/>
              <a:rect l="0" t="0" r="0" b="0"/>
              <a:pathLst>
                <a:path w="130474" h="368125">
                  <a:moveTo>
                    <a:pt x="9430" y="109531"/>
                  </a:moveTo>
                  <a:lnTo>
                    <a:pt x="9434" y="118204"/>
                  </a:lnTo>
                  <a:lnTo>
                    <a:pt x="9607" y="130552"/>
                  </a:lnTo>
                  <a:lnTo>
                    <a:pt x="10255" y="144730"/>
                  </a:lnTo>
                  <a:lnTo>
                    <a:pt x="11509" y="159993"/>
                  </a:lnTo>
                  <a:lnTo>
                    <a:pt x="13334" y="175978"/>
                  </a:lnTo>
                  <a:lnTo>
                    <a:pt x="15631" y="192460"/>
                  </a:lnTo>
                  <a:lnTo>
                    <a:pt x="18287" y="209284"/>
                  </a:lnTo>
                  <a:lnTo>
                    <a:pt x="21205" y="226342"/>
                  </a:lnTo>
                  <a:lnTo>
                    <a:pt x="24309" y="243560"/>
                  </a:lnTo>
                  <a:lnTo>
                    <a:pt x="27539" y="260882"/>
                  </a:lnTo>
                  <a:lnTo>
                    <a:pt x="30689" y="278108"/>
                  </a:lnTo>
                  <a:lnTo>
                    <a:pt x="33425" y="294908"/>
                  </a:lnTo>
                  <a:lnTo>
                    <a:pt x="35602" y="311131"/>
                  </a:lnTo>
                  <a:lnTo>
                    <a:pt x="37402" y="326636"/>
                  </a:lnTo>
                  <a:lnTo>
                    <a:pt x="39225" y="341209"/>
                  </a:lnTo>
                  <a:lnTo>
                    <a:pt x="41284" y="354754"/>
                  </a:lnTo>
                  <a:lnTo>
                    <a:pt x="42849" y="364815"/>
                  </a:lnTo>
                  <a:lnTo>
                    <a:pt x="43168" y="368124"/>
                  </a:lnTo>
                  <a:lnTo>
                    <a:pt x="42895" y="365554"/>
                  </a:lnTo>
                  <a:lnTo>
                    <a:pt x="42310" y="358928"/>
                  </a:lnTo>
                  <a:lnTo>
                    <a:pt x="41277" y="349674"/>
                  </a:lnTo>
                  <a:lnTo>
                    <a:pt x="39708" y="338741"/>
                  </a:lnTo>
                  <a:lnTo>
                    <a:pt x="37476" y="326897"/>
                  </a:lnTo>
                  <a:lnTo>
                    <a:pt x="34363" y="314833"/>
                  </a:lnTo>
                  <a:lnTo>
                    <a:pt x="30344" y="302911"/>
                  </a:lnTo>
                  <a:lnTo>
                    <a:pt x="25864" y="290929"/>
                  </a:lnTo>
                  <a:lnTo>
                    <a:pt x="21703" y="278272"/>
                  </a:lnTo>
                  <a:lnTo>
                    <a:pt x="18281" y="264642"/>
                  </a:lnTo>
                  <a:lnTo>
                    <a:pt x="15665" y="250211"/>
                  </a:lnTo>
                  <a:lnTo>
                    <a:pt x="13752" y="235444"/>
                  </a:lnTo>
                  <a:lnTo>
                    <a:pt x="12388" y="220656"/>
                  </a:lnTo>
                  <a:lnTo>
                    <a:pt x="11268" y="205979"/>
                  </a:lnTo>
                  <a:lnTo>
                    <a:pt x="9967" y="191446"/>
                  </a:lnTo>
                  <a:lnTo>
                    <a:pt x="8274" y="177043"/>
                  </a:lnTo>
                  <a:lnTo>
                    <a:pt x="6320" y="162744"/>
                  </a:lnTo>
                  <a:lnTo>
                    <a:pt x="4468" y="148524"/>
                  </a:lnTo>
                  <a:lnTo>
                    <a:pt x="2929" y="134360"/>
                  </a:lnTo>
                  <a:lnTo>
                    <a:pt x="1744" y="120236"/>
                  </a:lnTo>
                  <a:lnTo>
                    <a:pt x="874" y="106140"/>
                  </a:lnTo>
                  <a:lnTo>
                    <a:pt x="260" y="92068"/>
                  </a:lnTo>
                  <a:lnTo>
                    <a:pt x="0" y="78176"/>
                  </a:lnTo>
                  <a:lnTo>
                    <a:pt x="350" y="64769"/>
                  </a:lnTo>
                  <a:lnTo>
                    <a:pt x="1410" y="51981"/>
                  </a:lnTo>
                  <a:lnTo>
                    <a:pt x="3443" y="40106"/>
                  </a:lnTo>
                  <a:lnTo>
                    <a:pt x="6943" y="29656"/>
                  </a:lnTo>
                  <a:lnTo>
                    <a:pt x="12047" y="20782"/>
                  </a:lnTo>
                  <a:lnTo>
                    <a:pt x="18747" y="13483"/>
                  </a:lnTo>
                  <a:lnTo>
                    <a:pt x="27065" y="7790"/>
                  </a:lnTo>
                  <a:lnTo>
                    <a:pt x="36837" y="3559"/>
                  </a:lnTo>
                  <a:lnTo>
                    <a:pt x="47464" y="852"/>
                  </a:lnTo>
                  <a:lnTo>
                    <a:pt x="58048" y="0"/>
                  </a:lnTo>
                  <a:lnTo>
                    <a:pt x="68086" y="1017"/>
                  </a:lnTo>
                  <a:lnTo>
                    <a:pt x="77449" y="3648"/>
                  </a:lnTo>
                  <a:lnTo>
                    <a:pt x="86197" y="7547"/>
                  </a:lnTo>
                  <a:lnTo>
                    <a:pt x="94448" y="12394"/>
                  </a:lnTo>
                  <a:lnTo>
                    <a:pt x="102159" y="18087"/>
                  </a:lnTo>
                  <a:lnTo>
                    <a:pt x="109127" y="24732"/>
                  </a:lnTo>
                  <a:lnTo>
                    <a:pt x="115296" y="32316"/>
                  </a:lnTo>
                  <a:lnTo>
                    <a:pt x="120593" y="40865"/>
                  </a:lnTo>
                  <a:lnTo>
                    <a:pt x="124854" y="50514"/>
                  </a:lnTo>
                  <a:lnTo>
                    <a:pt x="128081" y="61222"/>
                  </a:lnTo>
                  <a:lnTo>
                    <a:pt x="130095" y="72498"/>
                  </a:lnTo>
                  <a:lnTo>
                    <a:pt x="130473" y="83527"/>
                  </a:lnTo>
                  <a:lnTo>
                    <a:pt x="129133" y="93871"/>
                  </a:lnTo>
                  <a:lnTo>
                    <a:pt x="126285" y="103611"/>
                  </a:lnTo>
                  <a:lnTo>
                    <a:pt x="122239" y="113145"/>
                  </a:lnTo>
                  <a:lnTo>
                    <a:pt x="117294" y="122742"/>
                  </a:lnTo>
                  <a:lnTo>
                    <a:pt x="111534" y="132340"/>
                  </a:lnTo>
                  <a:lnTo>
                    <a:pt x="104845" y="141646"/>
                  </a:lnTo>
                  <a:lnTo>
                    <a:pt x="97241" y="150499"/>
                  </a:lnTo>
                  <a:lnTo>
                    <a:pt x="88928" y="158789"/>
                  </a:lnTo>
                  <a:lnTo>
                    <a:pt x="79199" y="167301"/>
                  </a:lnTo>
                  <a:lnTo>
                    <a:pt x="64966" y="177896"/>
                  </a:lnTo>
                  <a:lnTo>
                    <a:pt x="41015" y="193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20590" y="3610302"/>
              <a:ext cx="206654" cy="141837"/>
            </a:xfrm>
            <a:custGeom>
              <a:avLst/>
              <a:gdLst/>
              <a:ahLst/>
              <a:cxnLst/>
              <a:rect l="0" t="0" r="0" b="0"/>
              <a:pathLst>
                <a:path w="206654" h="141837">
                  <a:moveTo>
                    <a:pt x="69783" y="81511"/>
                  </a:moveTo>
                  <a:lnTo>
                    <a:pt x="72582" y="69843"/>
                  </a:lnTo>
                  <a:lnTo>
                    <a:pt x="74084" y="59354"/>
                  </a:lnTo>
                  <a:lnTo>
                    <a:pt x="74386" y="49057"/>
                  </a:lnTo>
                  <a:lnTo>
                    <a:pt x="73534" y="38928"/>
                  </a:lnTo>
                  <a:lnTo>
                    <a:pt x="71418" y="29233"/>
                  </a:lnTo>
                  <a:lnTo>
                    <a:pt x="68091" y="20110"/>
                  </a:lnTo>
                  <a:lnTo>
                    <a:pt x="63583" y="12026"/>
                  </a:lnTo>
                  <a:lnTo>
                    <a:pt x="57816" y="5810"/>
                  </a:lnTo>
                  <a:lnTo>
                    <a:pt x="50873" y="1755"/>
                  </a:lnTo>
                  <a:lnTo>
                    <a:pt x="43282" y="0"/>
                  </a:lnTo>
                  <a:lnTo>
                    <a:pt x="35882" y="785"/>
                  </a:lnTo>
                  <a:lnTo>
                    <a:pt x="29132" y="3980"/>
                  </a:lnTo>
                  <a:lnTo>
                    <a:pt x="23128" y="9192"/>
                  </a:lnTo>
                  <a:lnTo>
                    <a:pt x="17788" y="15961"/>
                  </a:lnTo>
                  <a:lnTo>
                    <a:pt x="12978" y="23881"/>
                  </a:lnTo>
                  <a:lnTo>
                    <a:pt x="8731" y="32788"/>
                  </a:lnTo>
                  <a:lnTo>
                    <a:pt x="5242" y="42742"/>
                  </a:lnTo>
                  <a:lnTo>
                    <a:pt x="2562" y="53692"/>
                  </a:lnTo>
                  <a:lnTo>
                    <a:pt x="760" y="65315"/>
                  </a:lnTo>
                  <a:lnTo>
                    <a:pt x="0" y="77116"/>
                  </a:lnTo>
                  <a:lnTo>
                    <a:pt x="272" y="88791"/>
                  </a:lnTo>
                  <a:lnTo>
                    <a:pt x="1591" y="100071"/>
                  </a:lnTo>
                  <a:lnTo>
                    <a:pt x="4071" y="110647"/>
                  </a:lnTo>
                  <a:lnTo>
                    <a:pt x="7670" y="120412"/>
                  </a:lnTo>
                  <a:lnTo>
                    <a:pt x="12374" y="128951"/>
                  </a:lnTo>
                  <a:lnTo>
                    <a:pt x="18280" y="135484"/>
                  </a:lnTo>
                  <a:lnTo>
                    <a:pt x="25327" y="139760"/>
                  </a:lnTo>
                  <a:lnTo>
                    <a:pt x="33330" y="141836"/>
                  </a:lnTo>
                  <a:lnTo>
                    <a:pt x="42072" y="141800"/>
                  </a:lnTo>
                  <a:lnTo>
                    <a:pt x="51349" y="139916"/>
                  </a:lnTo>
                  <a:lnTo>
                    <a:pt x="60679" y="136230"/>
                  </a:lnTo>
                  <a:lnTo>
                    <a:pt x="69330" y="130492"/>
                  </a:lnTo>
                  <a:lnTo>
                    <a:pt x="76949" y="122751"/>
                  </a:lnTo>
                  <a:lnTo>
                    <a:pt x="83215" y="113471"/>
                  </a:lnTo>
                  <a:lnTo>
                    <a:pt x="87676" y="103333"/>
                  </a:lnTo>
                  <a:lnTo>
                    <a:pt x="90300" y="92887"/>
                  </a:lnTo>
                  <a:lnTo>
                    <a:pt x="92521" y="84933"/>
                  </a:lnTo>
                  <a:lnTo>
                    <a:pt x="95686" y="82706"/>
                  </a:lnTo>
                  <a:lnTo>
                    <a:pt x="99052" y="85117"/>
                  </a:lnTo>
                  <a:lnTo>
                    <a:pt x="102706" y="90211"/>
                  </a:lnTo>
                  <a:lnTo>
                    <a:pt x="107291" y="96233"/>
                  </a:lnTo>
                  <a:lnTo>
                    <a:pt x="113108" y="102210"/>
                  </a:lnTo>
                  <a:lnTo>
                    <a:pt x="120108" y="107773"/>
                  </a:lnTo>
                  <a:lnTo>
                    <a:pt x="128090" y="112856"/>
                  </a:lnTo>
                  <a:lnTo>
                    <a:pt x="136820" y="117498"/>
                  </a:lnTo>
                  <a:lnTo>
                    <a:pt x="145932" y="121134"/>
                  </a:lnTo>
                  <a:lnTo>
                    <a:pt x="154959" y="122620"/>
                  </a:lnTo>
                  <a:lnTo>
                    <a:pt x="163649" y="121513"/>
                  </a:lnTo>
                  <a:lnTo>
                    <a:pt x="171844" y="118081"/>
                  </a:lnTo>
                  <a:lnTo>
                    <a:pt x="180285" y="112406"/>
                  </a:lnTo>
                  <a:lnTo>
                    <a:pt x="190831" y="101750"/>
                  </a:lnTo>
                  <a:lnTo>
                    <a:pt x="206653" y="81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27242" y="3523357"/>
              <a:ext cx="126343" cy="199448"/>
            </a:xfrm>
            <a:custGeom>
              <a:avLst/>
              <a:gdLst/>
              <a:ahLst/>
              <a:cxnLst/>
              <a:rect l="0" t="0" r="0" b="0"/>
              <a:pathLst>
                <a:path w="126343" h="199448">
                  <a:moveTo>
                    <a:pt x="0" y="105285"/>
                  </a:moveTo>
                  <a:lnTo>
                    <a:pt x="2934" y="114086"/>
                  </a:lnTo>
                  <a:lnTo>
                    <a:pt x="5716" y="122433"/>
                  </a:lnTo>
                  <a:lnTo>
                    <a:pt x="8620" y="131131"/>
                  </a:lnTo>
                  <a:lnTo>
                    <a:pt x="11833" y="140252"/>
                  </a:lnTo>
                  <a:lnTo>
                    <a:pt x="15647" y="149747"/>
                  </a:lnTo>
                  <a:lnTo>
                    <a:pt x="20164" y="159540"/>
                  </a:lnTo>
                  <a:lnTo>
                    <a:pt x="25327" y="169554"/>
                  </a:lnTo>
                  <a:lnTo>
                    <a:pt x="31015" y="179727"/>
                  </a:lnTo>
                  <a:lnTo>
                    <a:pt x="37082" y="189940"/>
                  </a:lnTo>
                  <a:lnTo>
                    <a:pt x="42788" y="197561"/>
                  </a:lnTo>
                  <a:lnTo>
                    <a:pt x="46662" y="199447"/>
                  </a:lnTo>
                  <a:lnTo>
                    <a:pt x="48088" y="196785"/>
                  </a:lnTo>
                  <a:lnTo>
                    <a:pt x="47640" y="191198"/>
                  </a:lnTo>
                  <a:lnTo>
                    <a:pt x="46000" y="183794"/>
                  </a:lnTo>
                  <a:lnTo>
                    <a:pt x="43638" y="175260"/>
                  </a:lnTo>
                  <a:lnTo>
                    <a:pt x="40842" y="166017"/>
                  </a:lnTo>
                  <a:lnTo>
                    <a:pt x="37782" y="156323"/>
                  </a:lnTo>
                  <a:lnTo>
                    <a:pt x="34559" y="146339"/>
                  </a:lnTo>
                  <a:lnTo>
                    <a:pt x="31235" y="136170"/>
                  </a:lnTo>
                  <a:lnTo>
                    <a:pt x="27845" y="125877"/>
                  </a:lnTo>
                  <a:lnTo>
                    <a:pt x="24423" y="115500"/>
                  </a:lnTo>
                  <a:lnTo>
                    <a:pt x="21311" y="104902"/>
                  </a:lnTo>
                  <a:lnTo>
                    <a:pt x="19132" y="93794"/>
                  </a:lnTo>
                  <a:lnTo>
                    <a:pt x="18161" y="82067"/>
                  </a:lnTo>
                  <a:lnTo>
                    <a:pt x="18663" y="70089"/>
                  </a:lnTo>
                  <a:lnTo>
                    <a:pt x="21052" y="58580"/>
                  </a:lnTo>
                  <a:lnTo>
                    <a:pt x="25368" y="47920"/>
                  </a:lnTo>
                  <a:lnTo>
                    <a:pt x="31351" y="38306"/>
                  </a:lnTo>
                  <a:lnTo>
                    <a:pt x="38646" y="29921"/>
                  </a:lnTo>
                  <a:lnTo>
                    <a:pt x="46924" y="22732"/>
                  </a:lnTo>
                  <a:lnTo>
                    <a:pt x="56071" y="16718"/>
                  </a:lnTo>
                  <a:lnTo>
                    <a:pt x="66188" y="11961"/>
                  </a:lnTo>
                  <a:lnTo>
                    <a:pt x="77233" y="8386"/>
                  </a:lnTo>
                  <a:lnTo>
                    <a:pt x="88455" y="5791"/>
                  </a:lnTo>
                  <a:lnTo>
                    <a:pt x="99576" y="3675"/>
                  </a:lnTo>
                  <a:lnTo>
                    <a:pt x="111574" y="18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01892" y="3561090"/>
              <a:ext cx="193849" cy="138268"/>
            </a:xfrm>
            <a:custGeom>
              <a:avLst/>
              <a:gdLst/>
              <a:ahLst/>
              <a:cxnLst/>
              <a:rect l="0" t="0" r="0" b="0"/>
              <a:pathLst>
                <a:path w="193849" h="138268">
                  <a:moveTo>
                    <a:pt x="78034" y="67552"/>
                  </a:moveTo>
                  <a:lnTo>
                    <a:pt x="80834" y="58750"/>
                  </a:lnTo>
                  <a:lnTo>
                    <a:pt x="82336" y="50403"/>
                  </a:lnTo>
                  <a:lnTo>
                    <a:pt x="82633" y="41709"/>
                  </a:lnTo>
                  <a:lnTo>
                    <a:pt x="81608" y="32762"/>
                  </a:lnTo>
                  <a:lnTo>
                    <a:pt x="78843" y="23915"/>
                  </a:lnTo>
                  <a:lnTo>
                    <a:pt x="74268" y="15394"/>
                  </a:lnTo>
                  <a:lnTo>
                    <a:pt x="68108" y="7897"/>
                  </a:lnTo>
                  <a:lnTo>
                    <a:pt x="60692" y="2613"/>
                  </a:lnTo>
                  <a:lnTo>
                    <a:pt x="52342" y="0"/>
                  </a:lnTo>
                  <a:lnTo>
                    <a:pt x="43485" y="29"/>
                  </a:lnTo>
                  <a:lnTo>
                    <a:pt x="34628" y="2551"/>
                  </a:lnTo>
                  <a:lnTo>
                    <a:pt x="26057" y="7212"/>
                  </a:lnTo>
                  <a:lnTo>
                    <a:pt x="18168" y="13729"/>
                  </a:lnTo>
                  <a:lnTo>
                    <a:pt x="11548" y="21981"/>
                  </a:lnTo>
                  <a:lnTo>
                    <a:pt x="6398" y="31741"/>
                  </a:lnTo>
                  <a:lnTo>
                    <a:pt x="2754" y="42545"/>
                  </a:lnTo>
                  <a:lnTo>
                    <a:pt x="666" y="53787"/>
                  </a:lnTo>
                  <a:lnTo>
                    <a:pt x="0" y="65087"/>
                  </a:lnTo>
                  <a:lnTo>
                    <a:pt x="500" y="76283"/>
                  </a:lnTo>
                  <a:lnTo>
                    <a:pt x="1889" y="87335"/>
                  </a:lnTo>
                  <a:lnTo>
                    <a:pt x="3938" y="98241"/>
                  </a:lnTo>
                  <a:lnTo>
                    <a:pt x="6785" y="108701"/>
                  </a:lnTo>
                  <a:lnTo>
                    <a:pt x="10906" y="118127"/>
                  </a:lnTo>
                  <a:lnTo>
                    <a:pt x="16458" y="126270"/>
                  </a:lnTo>
                  <a:lnTo>
                    <a:pt x="23306" y="132720"/>
                  </a:lnTo>
                  <a:lnTo>
                    <a:pt x="31199" y="136773"/>
                  </a:lnTo>
                  <a:lnTo>
                    <a:pt x="39871" y="138267"/>
                  </a:lnTo>
                  <a:lnTo>
                    <a:pt x="48777" y="137338"/>
                  </a:lnTo>
                  <a:lnTo>
                    <a:pt x="57136" y="134138"/>
                  </a:lnTo>
                  <a:lnTo>
                    <a:pt x="64560" y="128985"/>
                  </a:lnTo>
                  <a:lnTo>
                    <a:pt x="70865" y="122123"/>
                  </a:lnTo>
                  <a:lnTo>
                    <a:pt x="75882" y="113631"/>
                  </a:lnTo>
                  <a:lnTo>
                    <a:pt x="79660" y="103706"/>
                  </a:lnTo>
                  <a:lnTo>
                    <a:pt x="82232" y="92790"/>
                  </a:lnTo>
                  <a:lnTo>
                    <a:pt x="83525" y="81472"/>
                  </a:lnTo>
                  <a:lnTo>
                    <a:pt x="83652" y="70192"/>
                  </a:lnTo>
                  <a:lnTo>
                    <a:pt x="83864" y="61622"/>
                  </a:lnTo>
                  <a:lnTo>
                    <a:pt x="85409" y="58925"/>
                  </a:lnTo>
                  <a:lnTo>
                    <a:pt x="87711" y="61041"/>
                  </a:lnTo>
                  <a:lnTo>
                    <a:pt x="90570" y="66134"/>
                  </a:lnTo>
                  <a:lnTo>
                    <a:pt x="94154" y="72706"/>
                  </a:lnTo>
                  <a:lnTo>
                    <a:pt x="98521" y="79877"/>
                  </a:lnTo>
                  <a:lnTo>
                    <a:pt x="103753" y="87060"/>
                  </a:lnTo>
                  <a:lnTo>
                    <a:pt x="110019" y="93774"/>
                  </a:lnTo>
                  <a:lnTo>
                    <a:pt x="117310" y="99812"/>
                  </a:lnTo>
                  <a:lnTo>
                    <a:pt x="125476" y="104707"/>
                  </a:lnTo>
                  <a:lnTo>
                    <a:pt x="134328" y="107644"/>
                  </a:lnTo>
                  <a:lnTo>
                    <a:pt x="143680" y="108366"/>
                  </a:lnTo>
                  <a:lnTo>
                    <a:pt x="153123" y="107201"/>
                  </a:lnTo>
                  <a:lnTo>
                    <a:pt x="163062" y="104578"/>
                  </a:lnTo>
                  <a:lnTo>
                    <a:pt x="175486" y="99146"/>
                  </a:lnTo>
                  <a:lnTo>
                    <a:pt x="193848" y="88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06268" y="3536335"/>
              <a:ext cx="160268" cy="450276"/>
            </a:xfrm>
            <a:custGeom>
              <a:avLst/>
              <a:gdLst/>
              <a:ahLst/>
              <a:cxnLst/>
              <a:rect l="0" t="0" r="0" b="0"/>
              <a:pathLst>
                <a:path w="160268" h="450276">
                  <a:moveTo>
                    <a:pt x="73699" y="71250"/>
                  </a:moveTo>
                  <a:lnTo>
                    <a:pt x="76499" y="62449"/>
                  </a:lnTo>
                  <a:lnTo>
                    <a:pt x="78001" y="54102"/>
                  </a:lnTo>
                  <a:lnTo>
                    <a:pt x="78303" y="45408"/>
                  </a:lnTo>
                  <a:lnTo>
                    <a:pt x="77450" y="36459"/>
                  </a:lnTo>
                  <a:lnTo>
                    <a:pt x="75334" y="27612"/>
                  </a:lnTo>
                  <a:lnTo>
                    <a:pt x="72003" y="19087"/>
                  </a:lnTo>
                  <a:lnTo>
                    <a:pt x="67323" y="11417"/>
                  </a:lnTo>
                  <a:lnTo>
                    <a:pt x="60906" y="5486"/>
                  </a:lnTo>
                  <a:lnTo>
                    <a:pt x="52716" y="1624"/>
                  </a:lnTo>
                  <a:lnTo>
                    <a:pt x="43472" y="0"/>
                  </a:lnTo>
                  <a:lnTo>
                    <a:pt x="34423" y="873"/>
                  </a:lnTo>
                  <a:lnTo>
                    <a:pt x="26275" y="4132"/>
                  </a:lnTo>
                  <a:lnTo>
                    <a:pt x="19351" y="9555"/>
                  </a:lnTo>
                  <a:lnTo>
                    <a:pt x="13851" y="17000"/>
                  </a:lnTo>
                  <a:lnTo>
                    <a:pt x="9717" y="26182"/>
                  </a:lnTo>
                  <a:lnTo>
                    <a:pt x="6890" y="36581"/>
                  </a:lnTo>
                  <a:lnTo>
                    <a:pt x="5418" y="47544"/>
                  </a:lnTo>
                  <a:lnTo>
                    <a:pt x="5203" y="58648"/>
                  </a:lnTo>
                  <a:lnTo>
                    <a:pt x="6190" y="69542"/>
                  </a:lnTo>
                  <a:lnTo>
                    <a:pt x="8446" y="79857"/>
                  </a:lnTo>
                  <a:lnTo>
                    <a:pt x="11893" y="89447"/>
                  </a:lnTo>
                  <a:lnTo>
                    <a:pt x="16496" y="97869"/>
                  </a:lnTo>
                  <a:lnTo>
                    <a:pt x="22334" y="104323"/>
                  </a:lnTo>
                  <a:lnTo>
                    <a:pt x="29326" y="108543"/>
                  </a:lnTo>
                  <a:lnTo>
                    <a:pt x="36953" y="110411"/>
                  </a:lnTo>
                  <a:lnTo>
                    <a:pt x="44378" y="109703"/>
                  </a:lnTo>
                  <a:lnTo>
                    <a:pt x="51144" y="106560"/>
                  </a:lnTo>
                  <a:lnTo>
                    <a:pt x="57160" y="101384"/>
                  </a:lnTo>
                  <a:lnTo>
                    <a:pt x="62508" y="94638"/>
                  </a:lnTo>
                  <a:lnTo>
                    <a:pt x="67341" y="86772"/>
                  </a:lnTo>
                  <a:lnTo>
                    <a:pt x="72305" y="79346"/>
                  </a:lnTo>
                  <a:lnTo>
                    <a:pt x="78100" y="75786"/>
                  </a:lnTo>
                  <a:lnTo>
                    <a:pt x="84042" y="77436"/>
                  </a:lnTo>
                  <a:lnTo>
                    <a:pt x="89223" y="82353"/>
                  </a:lnTo>
                  <a:lnTo>
                    <a:pt x="93856" y="89538"/>
                  </a:lnTo>
                  <a:lnTo>
                    <a:pt x="98523" y="98908"/>
                  </a:lnTo>
                  <a:lnTo>
                    <a:pt x="103552" y="110301"/>
                  </a:lnTo>
                  <a:lnTo>
                    <a:pt x="109026" y="123382"/>
                  </a:lnTo>
                  <a:lnTo>
                    <a:pt x="114905" y="137769"/>
                  </a:lnTo>
                  <a:lnTo>
                    <a:pt x="121106" y="153114"/>
                  </a:lnTo>
                  <a:lnTo>
                    <a:pt x="127382" y="168979"/>
                  </a:lnTo>
                  <a:lnTo>
                    <a:pt x="133360" y="184850"/>
                  </a:lnTo>
                  <a:lnTo>
                    <a:pt x="138857" y="200443"/>
                  </a:lnTo>
                  <a:lnTo>
                    <a:pt x="143868" y="215522"/>
                  </a:lnTo>
                  <a:lnTo>
                    <a:pt x="148467" y="229809"/>
                  </a:lnTo>
                  <a:lnTo>
                    <a:pt x="152738" y="243240"/>
                  </a:lnTo>
                  <a:lnTo>
                    <a:pt x="156438" y="256074"/>
                  </a:lnTo>
                  <a:lnTo>
                    <a:pt x="159018" y="268774"/>
                  </a:lnTo>
                  <a:lnTo>
                    <a:pt x="160267" y="281612"/>
                  </a:lnTo>
                  <a:lnTo>
                    <a:pt x="160122" y="294355"/>
                  </a:lnTo>
                  <a:lnTo>
                    <a:pt x="158505" y="306386"/>
                  </a:lnTo>
                  <a:lnTo>
                    <a:pt x="155522" y="317401"/>
                  </a:lnTo>
                  <a:lnTo>
                    <a:pt x="151247" y="327254"/>
                  </a:lnTo>
                  <a:lnTo>
                    <a:pt x="145638" y="335800"/>
                  </a:lnTo>
                  <a:lnTo>
                    <a:pt x="138793" y="343101"/>
                  </a:lnTo>
                  <a:lnTo>
                    <a:pt x="130928" y="349361"/>
                  </a:lnTo>
                  <a:lnTo>
                    <a:pt x="122278" y="354814"/>
                  </a:lnTo>
                  <a:lnTo>
                    <a:pt x="113054" y="359679"/>
                  </a:lnTo>
                  <a:lnTo>
                    <a:pt x="103421" y="364290"/>
                  </a:lnTo>
                  <a:lnTo>
                    <a:pt x="93501" y="369080"/>
                  </a:lnTo>
                  <a:lnTo>
                    <a:pt x="83390" y="374270"/>
                  </a:lnTo>
                  <a:lnTo>
                    <a:pt x="73312" y="379894"/>
                  </a:lnTo>
                  <a:lnTo>
                    <a:pt x="63619" y="385894"/>
                  </a:lnTo>
                  <a:lnTo>
                    <a:pt x="54473" y="392194"/>
                  </a:lnTo>
                  <a:lnTo>
                    <a:pt x="46027" y="398882"/>
                  </a:lnTo>
                  <a:lnTo>
                    <a:pt x="38499" y="406203"/>
                  </a:lnTo>
                  <a:lnTo>
                    <a:pt x="31917" y="414225"/>
                  </a:lnTo>
                  <a:lnTo>
                    <a:pt x="26112" y="422423"/>
                  </a:lnTo>
                  <a:lnTo>
                    <a:pt x="20137" y="430574"/>
                  </a:lnTo>
                  <a:lnTo>
                    <a:pt x="12348" y="439394"/>
                  </a:lnTo>
                  <a:lnTo>
                    <a:pt x="0" y="450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85252" y="3502300"/>
              <a:ext cx="126343" cy="188765"/>
            </a:xfrm>
            <a:custGeom>
              <a:avLst/>
              <a:gdLst/>
              <a:ahLst/>
              <a:cxnLst/>
              <a:rect l="0" t="0" r="0" b="0"/>
              <a:pathLst>
                <a:path w="126343" h="188765">
                  <a:moveTo>
                    <a:pt x="0" y="84227"/>
                  </a:moveTo>
                  <a:lnTo>
                    <a:pt x="67" y="95896"/>
                  </a:lnTo>
                  <a:lnTo>
                    <a:pt x="707" y="106384"/>
                  </a:lnTo>
                  <a:lnTo>
                    <a:pt x="2004" y="116686"/>
                  </a:lnTo>
                  <a:lnTo>
                    <a:pt x="3864" y="126987"/>
                  </a:lnTo>
                  <a:lnTo>
                    <a:pt x="6180" y="137331"/>
                  </a:lnTo>
                  <a:lnTo>
                    <a:pt x="8847" y="147721"/>
                  </a:lnTo>
                  <a:lnTo>
                    <a:pt x="11770" y="158149"/>
                  </a:lnTo>
                  <a:lnTo>
                    <a:pt x="14877" y="168607"/>
                  </a:lnTo>
                  <a:lnTo>
                    <a:pt x="18088" y="179013"/>
                  </a:lnTo>
                  <a:lnTo>
                    <a:pt x="20488" y="186773"/>
                  </a:lnTo>
                  <a:lnTo>
                    <a:pt x="21013" y="188764"/>
                  </a:lnTo>
                  <a:lnTo>
                    <a:pt x="20065" y="186163"/>
                  </a:lnTo>
                  <a:lnTo>
                    <a:pt x="18337" y="180441"/>
                  </a:lnTo>
                  <a:lnTo>
                    <a:pt x="16496" y="172410"/>
                  </a:lnTo>
                  <a:lnTo>
                    <a:pt x="14888" y="162640"/>
                  </a:lnTo>
                  <a:lnTo>
                    <a:pt x="13453" y="151750"/>
                  </a:lnTo>
                  <a:lnTo>
                    <a:pt x="11866" y="140412"/>
                  </a:lnTo>
                  <a:lnTo>
                    <a:pt x="9948" y="129024"/>
                  </a:lnTo>
                  <a:lnTo>
                    <a:pt x="7995" y="117589"/>
                  </a:lnTo>
                  <a:lnTo>
                    <a:pt x="6667" y="105842"/>
                  </a:lnTo>
                  <a:lnTo>
                    <a:pt x="6298" y="93648"/>
                  </a:lnTo>
                  <a:lnTo>
                    <a:pt x="7052" y="81339"/>
                  </a:lnTo>
                  <a:lnTo>
                    <a:pt x="9086" y="69600"/>
                  </a:lnTo>
                  <a:lnTo>
                    <a:pt x="12353" y="58781"/>
                  </a:lnTo>
                  <a:lnTo>
                    <a:pt x="16818" y="49059"/>
                  </a:lnTo>
                  <a:lnTo>
                    <a:pt x="22557" y="40600"/>
                  </a:lnTo>
                  <a:lnTo>
                    <a:pt x="29488" y="33357"/>
                  </a:lnTo>
                  <a:lnTo>
                    <a:pt x="37411" y="27137"/>
                  </a:lnTo>
                  <a:lnTo>
                    <a:pt x="46099" y="21709"/>
                  </a:lnTo>
                  <a:lnTo>
                    <a:pt x="55349" y="16870"/>
                  </a:lnTo>
                  <a:lnTo>
                    <a:pt x="65122" y="12604"/>
                  </a:lnTo>
                  <a:lnTo>
                    <a:pt x="76807" y="8654"/>
                  </a:lnTo>
                  <a:lnTo>
                    <a:pt x="94781" y="466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62126" y="3515278"/>
              <a:ext cx="160038" cy="144950"/>
            </a:xfrm>
            <a:custGeom>
              <a:avLst/>
              <a:gdLst/>
              <a:ahLst/>
              <a:cxnLst/>
              <a:rect l="0" t="0" r="0" b="0"/>
              <a:pathLst>
                <a:path w="160038" h="144950">
                  <a:moveTo>
                    <a:pt x="86338" y="71249"/>
                  </a:moveTo>
                  <a:lnTo>
                    <a:pt x="83404" y="62448"/>
                  </a:lnTo>
                  <a:lnTo>
                    <a:pt x="80622" y="54101"/>
                  </a:lnTo>
                  <a:lnTo>
                    <a:pt x="77718" y="45408"/>
                  </a:lnTo>
                  <a:lnTo>
                    <a:pt x="74504" y="36459"/>
                  </a:lnTo>
                  <a:lnTo>
                    <a:pt x="70691" y="27612"/>
                  </a:lnTo>
                  <a:lnTo>
                    <a:pt x="66169" y="19087"/>
                  </a:lnTo>
                  <a:lnTo>
                    <a:pt x="60833" y="11417"/>
                  </a:lnTo>
                  <a:lnTo>
                    <a:pt x="54497" y="5486"/>
                  </a:lnTo>
                  <a:lnTo>
                    <a:pt x="47168" y="1624"/>
                  </a:lnTo>
                  <a:lnTo>
                    <a:pt x="39315" y="0"/>
                  </a:lnTo>
                  <a:lnTo>
                    <a:pt x="31738" y="873"/>
                  </a:lnTo>
                  <a:lnTo>
                    <a:pt x="24870" y="4132"/>
                  </a:lnTo>
                  <a:lnTo>
                    <a:pt x="18786" y="9556"/>
                  </a:lnTo>
                  <a:lnTo>
                    <a:pt x="13392" y="17000"/>
                  </a:lnTo>
                  <a:lnTo>
                    <a:pt x="8552" y="26187"/>
                  </a:lnTo>
                  <a:lnTo>
                    <a:pt x="4454" y="36758"/>
                  </a:lnTo>
                  <a:lnTo>
                    <a:pt x="1598" y="48369"/>
                  </a:lnTo>
                  <a:lnTo>
                    <a:pt x="156" y="60726"/>
                  </a:lnTo>
                  <a:lnTo>
                    <a:pt x="0" y="73446"/>
                  </a:lnTo>
                  <a:lnTo>
                    <a:pt x="882" y="86058"/>
                  </a:lnTo>
                  <a:lnTo>
                    <a:pt x="2563" y="98304"/>
                  </a:lnTo>
                  <a:lnTo>
                    <a:pt x="5319" y="109644"/>
                  </a:lnTo>
                  <a:lnTo>
                    <a:pt x="9902" y="119203"/>
                  </a:lnTo>
                  <a:lnTo>
                    <a:pt x="16571" y="126653"/>
                  </a:lnTo>
                  <a:lnTo>
                    <a:pt x="24812" y="131671"/>
                  </a:lnTo>
                  <a:lnTo>
                    <a:pt x="33645" y="133698"/>
                  </a:lnTo>
                  <a:lnTo>
                    <a:pt x="42427" y="132717"/>
                  </a:lnTo>
                  <a:lnTo>
                    <a:pt x="50573" y="128823"/>
                  </a:lnTo>
                  <a:lnTo>
                    <a:pt x="57425" y="121957"/>
                  </a:lnTo>
                  <a:lnTo>
                    <a:pt x="62769" y="112415"/>
                  </a:lnTo>
                  <a:lnTo>
                    <a:pt x="66910" y="102010"/>
                  </a:lnTo>
                  <a:lnTo>
                    <a:pt x="70848" y="94157"/>
                  </a:lnTo>
                  <a:lnTo>
                    <a:pt x="75267" y="90785"/>
                  </a:lnTo>
                  <a:lnTo>
                    <a:pt x="79942" y="91546"/>
                  </a:lnTo>
                  <a:lnTo>
                    <a:pt x="84949" y="95401"/>
                  </a:lnTo>
                  <a:lnTo>
                    <a:pt x="90366" y="101256"/>
                  </a:lnTo>
                  <a:lnTo>
                    <a:pt x="96180" y="108113"/>
                  </a:lnTo>
                  <a:lnTo>
                    <a:pt x="102331" y="115353"/>
                  </a:lnTo>
                  <a:lnTo>
                    <a:pt x="109016" y="122382"/>
                  </a:lnTo>
                  <a:lnTo>
                    <a:pt x="117675" y="129174"/>
                  </a:lnTo>
                  <a:lnTo>
                    <a:pt x="132419" y="136320"/>
                  </a:lnTo>
                  <a:lnTo>
                    <a:pt x="160037" y="144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53749" y="3505826"/>
              <a:ext cx="114915" cy="297914"/>
            </a:xfrm>
            <a:custGeom>
              <a:avLst/>
              <a:gdLst/>
              <a:ahLst/>
              <a:cxnLst/>
              <a:rect l="0" t="0" r="0" b="0"/>
              <a:pathLst>
                <a:path w="114915" h="297914">
                  <a:moveTo>
                    <a:pt x="0" y="91230"/>
                  </a:moveTo>
                  <a:lnTo>
                    <a:pt x="2933" y="102965"/>
                  </a:lnTo>
                  <a:lnTo>
                    <a:pt x="5716" y="114094"/>
                  </a:lnTo>
                  <a:lnTo>
                    <a:pt x="8615" y="125693"/>
                  </a:lnTo>
                  <a:lnTo>
                    <a:pt x="11656" y="137853"/>
                  </a:lnTo>
                  <a:lnTo>
                    <a:pt x="14820" y="150513"/>
                  </a:lnTo>
                  <a:lnTo>
                    <a:pt x="18084" y="163569"/>
                  </a:lnTo>
                  <a:lnTo>
                    <a:pt x="21423" y="176921"/>
                  </a:lnTo>
                  <a:lnTo>
                    <a:pt x="24814" y="190487"/>
                  </a:lnTo>
                  <a:lnTo>
                    <a:pt x="28243" y="204202"/>
                  </a:lnTo>
                  <a:lnTo>
                    <a:pt x="31697" y="218021"/>
                  </a:lnTo>
                  <a:lnTo>
                    <a:pt x="35170" y="231911"/>
                  </a:lnTo>
                  <a:lnTo>
                    <a:pt x="38654" y="245845"/>
                  </a:lnTo>
                  <a:lnTo>
                    <a:pt x="42147" y="259643"/>
                  </a:lnTo>
                  <a:lnTo>
                    <a:pt x="45646" y="272988"/>
                  </a:lnTo>
                  <a:lnTo>
                    <a:pt x="49123" y="285669"/>
                  </a:lnTo>
                  <a:lnTo>
                    <a:pt x="51716" y="295090"/>
                  </a:lnTo>
                  <a:lnTo>
                    <a:pt x="52385" y="297913"/>
                  </a:lnTo>
                  <a:lnTo>
                    <a:pt x="51527" y="295033"/>
                  </a:lnTo>
                  <a:lnTo>
                    <a:pt x="49852" y="288226"/>
                  </a:lnTo>
                  <a:lnTo>
                    <a:pt x="48041" y="278870"/>
                  </a:lnTo>
                  <a:lnTo>
                    <a:pt x="46450" y="267876"/>
                  </a:lnTo>
                  <a:lnTo>
                    <a:pt x="45024" y="255827"/>
                  </a:lnTo>
                  <a:lnTo>
                    <a:pt x="43442" y="243095"/>
                  </a:lnTo>
                  <a:lnTo>
                    <a:pt x="41518" y="229913"/>
                  </a:lnTo>
                  <a:lnTo>
                    <a:pt x="39221" y="216271"/>
                  </a:lnTo>
                  <a:lnTo>
                    <a:pt x="36599" y="201962"/>
                  </a:lnTo>
                  <a:lnTo>
                    <a:pt x="33720" y="186929"/>
                  </a:lnTo>
                  <a:lnTo>
                    <a:pt x="30650" y="171578"/>
                  </a:lnTo>
                  <a:lnTo>
                    <a:pt x="27443" y="156650"/>
                  </a:lnTo>
                  <a:lnTo>
                    <a:pt x="24139" y="142532"/>
                  </a:lnTo>
                  <a:lnTo>
                    <a:pt x="20770" y="129102"/>
                  </a:lnTo>
                  <a:lnTo>
                    <a:pt x="17355" y="115937"/>
                  </a:lnTo>
                  <a:lnTo>
                    <a:pt x="13914" y="102745"/>
                  </a:lnTo>
                  <a:lnTo>
                    <a:pt x="10620" y="89410"/>
                  </a:lnTo>
                  <a:lnTo>
                    <a:pt x="7787" y="75910"/>
                  </a:lnTo>
                  <a:lnTo>
                    <a:pt x="5559" y="62274"/>
                  </a:lnTo>
                  <a:lnTo>
                    <a:pt x="4233" y="48861"/>
                  </a:lnTo>
                  <a:lnTo>
                    <a:pt x="4325" y="36315"/>
                  </a:lnTo>
                  <a:lnTo>
                    <a:pt x="5993" y="24931"/>
                  </a:lnTo>
                  <a:lnTo>
                    <a:pt x="9403" y="15154"/>
                  </a:lnTo>
                  <a:lnTo>
                    <a:pt x="14890" y="7716"/>
                  </a:lnTo>
                  <a:lnTo>
                    <a:pt x="22430" y="2796"/>
                  </a:lnTo>
                  <a:lnTo>
                    <a:pt x="31560" y="272"/>
                  </a:lnTo>
                  <a:lnTo>
                    <a:pt x="41589" y="0"/>
                  </a:lnTo>
                  <a:lnTo>
                    <a:pt x="52023" y="1669"/>
                  </a:lnTo>
                  <a:lnTo>
                    <a:pt x="62279" y="5039"/>
                  </a:lnTo>
                  <a:lnTo>
                    <a:pt x="71625" y="10033"/>
                  </a:lnTo>
                  <a:lnTo>
                    <a:pt x="79760" y="16456"/>
                  </a:lnTo>
                  <a:lnTo>
                    <a:pt x="86900" y="23867"/>
                  </a:lnTo>
                  <a:lnTo>
                    <a:pt x="93551" y="31679"/>
                  </a:lnTo>
                  <a:lnTo>
                    <a:pt x="100055" y="39532"/>
                  </a:lnTo>
                  <a:lnTo>
                    <a:pt x="106089" y="47601"/>
                  </a:lnTo>
                  <a:lnTo>
                    <a:pt x="110784" y="56464"/>
                  </a:lnTo>
                  <a:lnTo>
                    <a:pt x="113752" y="66383"/>
                  </a:lnTo>
                  <a:lnTo>
                    <a:pt x="114914" y="76995"/>
                  </a:lnTo>
                  <a:lnTo>
                    <a:pt x="114249" y="87512"/>
                  </a:lnTo>
                  <a:lnTo>
                    <a:pt x="111940" y="97471"/>
                  </a:lnTo>
                  <a:lnTo>
                    <a:pt x="108136" y="106598"/>
                  </a:lnTo>
                  <a:lnTo>
                    <a:pt x="102849" y="114649"/>
                  </a:lnTo>
                  <a:lnTo>
                    <a:pt x="96229" y="121609"/>
                  </a:lnTo>
                  <a:lnTo>
                    <a:pt x="88597" y="127486"/>
                  </a:lnTo>
                  <a:lnTo>
                    <a:pt x="79408" y="132781"/>
                  </a:lnTo>
                  <a:lnTo>
                    <a:pt x="65624" y="137958"/>
                  </a:lnTo>
                  <a:lnTo>
                    <a:pt x="42114" y="143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80091" y="3333844"/>
              <a:ext cx="189514" cy="315855"/>
            </a:xfrm>
            <a:custGeom>
              <a:avLst/>
              <a:gdLst/>
              <a:ahLst/>
              <a:cxnLst/>
              <a:rect l="0" t="0" r="0" b="0"/>
              <a:pathLst>
                <a:path w="189514" h="315855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79" y="67924"/>
                  </a:lnTo>
                  <a:lnTo>
                    <a:pt x="8846" y="81573"/>
                  </a:lnTo>
                  <a:lnTo>
                    <a:pt x="11770" y="95166"/>
                  </a:lnTo>
                  <a:lnTo>
                    <a:pt x="14877" y="108368"/>
                  </a:lnTo>
                  <a:lnTo>
                    <a:pt x="18112" y="121028"/>
                  </a:lnTo>
                  <a:lnTo>
                    <a:pt x="21436" y="133324"/>
                  </a:lnTo>
                  <a:lnTo>
                    <a:pt x="24820" y="145654"/>
                  </a:lnTo>
                  <a:lnTo>
                    <a:pt x="28246" y="158245"/>
                  </a:lnTo>
                  <a:lnTo>
                    <a:pt x="31699" y="170991"/>
                  </a:lnTo>
                  <a:lnTo>
                    <a:pt x="35170" y="183554"/>
                  </a:lnTo>
                  <a:lnTo>
                    <a:pt x="38655" y="195749"/>
                  </a:lnTo>
                  <a:lnTo>
                    <a:pt x="42148" y="207548"/>
                  </a:lnTo>
                  <a:lnTo>
                    <a:pt x="45646" y="219005"/>
                  </a:lnTo>
                  <a:lnTo>
                    <a:pt x="49148" y="230192"/>
                  </a:lnTo>
                  <a:lnTo>
                    <a:pt x="52652" y="241180"/>
                  </a:lnTo>
                  <a:lnTo>
                    <a:pt x="56158" y="252024"/>
                  </a:lnTo>
                  <a:lnTo>
                    <a:pt x="59641" y="262694"/>
                  </a:lnTo>
                  <a:lnTo>
                    <a:pt x="62238" y="270645"/>
                  </a:lnTo>
                  <a:lnTo>
                    <a:pt x="62909" y="272779"/>
                  </a:lnTo>
                  <a:lnTo>
                    <a:pt x="62054" y="270268"/>
                  </a:lnTo>
                  <a:lnTo>
                    <a:pt x="60380" y="264600"/>
                  </a:lnTo>
                  <a:lnTo>
                    <a:pt x="58568" y="256598"/>
                  </a:lnTo>
                  <a:lnTo>
                    <a:pt x="56987" y="246844"/>
                  </a:lnTo>
                  <a:lnTo>
                    <a:pt x="55907" y="235964"/>
                  </a:lnTo>
                  <a:lnTo>
                    <a:pt x="55622" y="224632"/>
                  </a:lnTo>
                  <a:lnTo>
                    <a:pt x="56204" y="213252"/>
                  </a:lnTo>
                  <a:lnTo>
                    <a:pt x="57559" y="201992"/>
                  </a:lnTo>
                  <a:lnTo>
                    <a:pt x="59529" y="190894"/>
                  </a:lnTo>
                  <a:lnTo>
                    <a:pt x="61967" y="179950"/>
                  </a:lnTo>
                  <a:lnTo>
                    <a:pt x="64906" y="169293"/>
                  </a:lnTo>
                  <a:lnTo>
                    <a:pt x="68557" y="159203"/>
                  </a:lnTo>
                  <a:lnTo>
                    <a:pt x="72980" y="149796"/>
                  </a:lnTo>
                  <a:lnTo>
                    <a:pt x="78255" y="141512"/>
                  </a:lnTo>
                  <a:lnTo>
                    <a:pt x="84553" y="135158"/>
                  </a:lnTo>
                  <a:lnTo>
                    <a:pt x="91857" y="131013"/>
                  </a:lnTo>
                  <a:lnTo>
                    <a:pt x="99694" y="129368"/>
                  </a:lnTo>
                  <a:lnTo>
                    <a:pt x="107261" y="130758"/>
                  </a:lnTo>
                  <a:lnTo>
                    <a:pt x="114123" y="135173"/>
                  </a:lnTo>
                  <a:lnTo>
                    <a:pt x="120202" y="142017"/>
                  </a:lnTo>
                  <a:lnTo>
                    <a:pt x="125593" y="150421"/>
                  </a:lnTo>
                  <a:lnTo>
                    <a:pt x="130440" y="159735"/>
                  </a:lnTo>
                  <a:lnTo>
                    <a:pt x="134883" y="169729"/>
                  </a:lnTo>
                  <a:lnTo>
                    <a:pt x="139035" y="180488"/>
                  </a:lnTo>
                  <a:lnTo>
                    <a:pt x="142983" y="192013"/>
                  </a:lnTo>
                  <a:lnTo>
                    <a:pt x="146790" y="204039"/>
                  </a:lnTo>
                  <a:lnTo>
                    <a:pt x="150500" y="216119"/>
                  </a:lnTo>
                  <a:lnTo>
                    <a:pt x="154144" y="227989"/>
                  </a:lnTo>
                  <a:lnTo>
                    <a:pt x="157744" y="239571"/>
                  </a:lnTo>
                  <a:lnTo>
                    <a:pt x="161315" y="250883"/>
                  </a:lnTo>
                  <a:lnTo>
                    <a:pt x="164864" y="261964"/>
                  </a:lnTo>
                  <a:lnTo>
                    <a:pt x="168442" y="272606"/>
                  </a:lnTo>
                  <a:lnTo>
                    <a:pt x="172590" y="283499"/>
                  </a:lnTo>
                  <a:lnTo>
                    <a:pt x="178790" y="296715"/>
                  </a:lnTo>
                  <a:lnTo>
                    <a:pt x="189513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32774" y="353388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38542" y="4204029"/>
            <a:ext cx="1628229" cy="473783"/>
            <a:chOff x="138542" y="4204029"/>
            <a:chExt cx="1628229" cy="473783"/>
          </a:xfrm>
        </p:grpSpPr>
        <p:sp>
          <p:nvSpPr>
            <p:cNvPr id="110" name="Freeform 109"/>
            <p:cNvSpPr/>
            <p:nvPr/>
          </p:nvSpPr>
          <p:spPr>
            <a:xfrm>
              <a:off x="138542" y="4246143"/>
              <a:ext cx="135528" cy="431669"/>
            </a:xfrm>
            <a:custGeom>
              <a:avLst/>
              <a:gdLst/>
              <a:ahLst/>
              <a:cxnLst/>
              <a:rect l="0" t="0" r="0" b="0"/>
              <a:pathLst>
                <a:path w="135528" h="431669">
                  <a:moveTo>
                    <a:pt x="82885" y="0"/>
                  </a:moveTo>
                  <a:lnTo>
                    <a:pt x="77084" y="5934"/>
                  </a:lnTo>
                  <a:lnTo>
                    <a:pt x="72160" y="12138"/>
                  </a:lnTo>
                  <a:lnTo>
                    <a:pt x="67653" y="19234"/>
                  </a:lnTo>
                  <a:lnTo>
                    <a:pt x="63259" y="27175"/>
                  </a:lnTo>
                  <a:lnTo>
                    <a:pt x="58597" y="35821"/>
                  </a:lnTo>
                  <a:lnTo>
                    <a:pt x="53487" y="45016"/>
                  </a:lnTo>
                  <a:lnTo>
                    <a:pt x="48082" y="54616"/>
                  </a:lnTo>
                  <a:lnTo>
                    <a:pt x="42759" y="64506"/>
                  </a:lnTo>
                  <a:lnTo>
                    <a:pt x="37734" y="74599"/>
                  </a:lnTo>
                  <a:lnTo>
                    <a:pt x="33055" y="84832"/>
                  </a:lnTo>
                  <a:lnTo>
                    <a:pt x="28687" y="95161"/>
                  </a:lnTo>
                  <a:lnTo>
                    <a:pt x="24569" y="105560"/>
                  </a:lnTo>
                  <a:lnTo>
                    <a:pt x="20804" y="116172"/>
                  </a:lnTo>
                  <a:lnTo>
                    <a:pt x="17648" y="127288"/>
                  </a:lnTo>
                  <a:lnTo>
                    <a:pt x="15186" y="139035"/>
                  </a:lnTo>
                  <a:lnTo>
                    <a:pt x="13193" y="151535"/>
                  </a:lnTo>
                  <a:lnTo>
                    <a:pt x="11239" y="164990"/>
                  </a:lnTo>
                  <a:lnTo>
                    <a:pt x="9075" y="179411"/>
                  </a:lnTo>
                  <a:lnTo>
                    <a:pt x="6789" y="194503"/>
                  </a:lnTo>
                  <a:lnTo>
                    <a:pt x="4708" y="209779"/>
                  </a:lnTo>
                  <a:lnTo>
                    <a:pt x="3011" y="224941"/>
                  </a:lnTo>
                  <a:lnTo>
                    <a:pt x="1720" y="239882"/>
                  </a:lnTo>
                  <a:lnTo>
                    <a:pt x="778" y="254602"/>
                  </a:lnTo>
                  <a:lnTo>
                    <a:pt x="119" y="269132"/>
                  </a:lnTo>
                  <a:lnTo>
                    <a:pt x="0" y="283518"/>
                  </a:lnTo>
                  <a:lnTo>
                    <a:pt x="977" y="297797"/>
                  </a:lnTo>
                  <a:lnTo>
                    <a:pt x="3265" y="311996"/>
                  </a:lnTo>
                  <a:lnTo>
                    <a:pt x="6768" y="325974"/>
                  </a:lnTo>
                  <a:lnTo>
                    <a:pt x="11262" y="339440"/>
                  </a:lnTo>
                  <a:lnTo>
                    <a:pt x="16507" y="352271"/>
                  </a:lnTo>
                  <a:lnTo>
                    <a:pt x="22298" y="364345"/>
                  </a:lnTo>
                  <a:lnTo>
                    <a:pt x="28477" y="375462"/>
                  </a:lnTo>
                  <a:lnTo>
                    <a:pt x="34930" y="385601"/>
                  </a:lnTo>
                  <a:lnTo>
                    <a:pt x="41736" y="394733"/>
                  </a:lnTo>
                  <a:lnTo>
                    <a:pt x="49143" y="402729"/>
                  </a:lnTo>
                  <a:lnTo>
                    <a:pt x="57245" y="409623"/>
                  </a:lnTo>
                  <a:lnTo>
                    <a:pt x="66146" y="415424"/>
                  </a:lnTo>
                  <a:lnTo>
                    <a:pt x="76031" y="420031"/>
                  </a:lnTo>
                  <a:lnTo>
                    <a:pt x="86889" y="423502"/>
                  </a:lnTo>
                  <a:lnTo>
                    <a:pt x="97969" y="426026"/>
                  </a:lnTo>
                  <a:lnTo>
                    <a:pt x="108973" y="428085"/>
                  </a:lnTo>
                  <a:lnTo>
                    <a:pt x="120867" y="429862"/>
                  </a:lnTo>
                  <a:lnTo>
                    <a:pt x="13552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5360" y="4393542"/>
              <a:ext cx="114940" cy="235905"/>
            </a:xfrm>
            <a:custGeom>
              <a:avLst/>
              <a:gdLst/>
              <a:ahLst/>
              <a:cxnLst/>
              <a:rect l="0" t="0" r="0" b="0"/>
              <a:pathLst>
                <a:path w="114940" h="235905">
                  <a:moveTo>
                    <a:pt x="92937" y="0"/>
                  </a:moveTo>
                  <a:lnTo>
                    <a:pt x="84136" y="3001"/>
                  </a:lnTo>
                  <a:lnTo>
                    <a:pt x="75789" y="6423"/>
                  </a:lnTo>
                  <a:lnTo>
                    <a:pt x="67095" y="10619"/>
                  </a:lnTo>
                  <a:lnTo>
                    <a:pt x="58147" y="15519"/>
                  </a:lnTo>
                  <a:lnTo>
                    <a:pt x="49300" y="21000"/>
                  </a:lnTo>
                  <a:lnTo>
                    <a:pt x="40762" y="26931"/>
                  </a:lnTo>
                  <a:lnTo>
                    <a:pt x="32573" y="33193"/>
                  </a:lnTo>
                  <a:lnTo>
                    <a:pt x="24696" y="39691"/>
                  </a:lnTo>
                  <a:lnTo>
                    <a:pt x="17079" y="46360"/>
                  </a:lnTo>
                  <a:lnTo>
                    <a:pt x="10152" y="53311"/>
                  </a:lnTo>
                  <a:lnTo>
                    <a:pt x="4784" y="60817"/>
                  </a:lnTo>
                  <a:lnTo>
                    <a:pt x="1333" y="68970"/>
                  </a:lnTo>
                  <a:lnTo>
                    <a:pt x="0" y="77396"/>
                  </a:lnTo>
                  <a:lnTo>
                    <a:pt x="1075" y="85366"/>
                  </a:lnTo>
                  <a:lnTo>
                    <a:pt x="4469" y="92502"/>
                  </a:lnTo>
                  <a:lnTo>
                    <a:pt x="9814" y="98766"/>
                  </a:lnTo>
                  <a:lnTo>
                    <a:pt x="16674" y="104282"/>
                  </a:lnTo>
                  <a:lnTo>
                    <a:pt x="24651" y="109214"/>
                  </a:lnTo>
                  <a:lnTo>
                    <a:pt x="33426" y="113713"/>
                  </a:lnTo>
                  <a:lnTo>
                    <a:pt x="42759" y="117903"/>
                  </a:lnTo>
                  <a:lnTo>
                    <a:pt x="52474" y="121880"/>
                  </a:lnTo>
                  <a:lnTo>
                    <a:pt x="62284" y="125877"/>
                  </a:lnTo>
                  <a:lnTo>
                    <a:pt x="71797" y="130246"/>
                  </a:lnTo>
                  <a:lnTo>
                    <a:pt x="80822" y="135156"/>
                  </a:lnTo>
                  <a:lnTo>
                    <a:pt x="89187" y="140759"/>
                  </a:lnTo>
                  <a:lnTo>
                    <a:pt x="96661" y="147277"/>
                  </a:lnTo>
                  <a:lnTo>
                    <a:pt x="103197" y="154739"/>
                  </a:lnTo>
                  <a:lnTo>
                    <a:pt x="108587" y="163021"/>
                  </a:lnTo>
                  <a:lnTo>
                    <a:pt x="112385" y="171951"/>
                  </a:lnTo>
                  <a:lnTo>
                    <a:pt x="114490" y="181358"/>
                  </a:lnTo>
                  <a:lnTo>
                    <a:pt x="114939" y="190945"/>
                  </a:lnTo>
                  <a:lnTo>
                    <a:pt x="113728" y="200300"/>
                  </a:lnTo>
                  <a:lnTo>
                    <a:pt x="111016" y="209211"/>
                  </a:lnTo>
                  <a:lnTo>
                    <a:pt x="106756" y="217328"/>
                  </a:lnTo>
                  <a:lnTo>
                    <a:pt x="100624" y="224102"/>
                  </a:lnTo>
                  <a:lnTo>
                    <a:pt x="92615" y="229355"/>
                  </a:lnTo>
                  <a:lnTo>
                    <a:pt x="83153" y="233068"/>
                  </a:lnTo>
                  <a:lnTo>
                    <a:pt x="72894" y="235203"/>
                  </a:lnTo>
                  <a:lnTo>
                    <a:pt x="62302" y="235904"/>
                  </a:lnTo>
                  <a:lnTo>
                    <a:pt x="51871" y="235592"/>
                  </a:lnTo>
                  <a:lnTo>
                    <a:pt x="41088" y="234834"/>
                  </a:lnTo>
                  <a:lnTo>
                    <a:pt x="27894" y="233569"/>
                  </a:lnTo>
                  <a:lnTo>
                    <a:pt x="870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8441" y="4298785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9"/>
                  </a:lnTo>
                  <a:lnTo>
                    <a:pt x="507" y="42873"/>
                  </a:lnTo>
                  <a:lnTo>
                    <a:pt x="1326" y="57648"/>
                  </a:lnTo>
                  <a:lnTo>
                    <a:pt x="2142" y="74022"/>
                  </a:lnTo>
                  <a:lnTo>
                    <a:pt x="2826" y="91536"/>
                  </a:lnTo>
                  <a:lnTo>
                    <a:pt x="3352" y="109572"/>
                  </a:lnTo>
                  <a:lnTo>
                    <a:pt x="3738" y="127728"/>
                  </a:lnTo>
                  <a:lnTo>
                    <a:pt x="4013" y="145660"/>
                  </a:lnTo>
                  <a:lnTo>
                    <a:pt x="4205" y="163006"/>
                  </a:lnTo>
                  <a:lnTo>
                    <a:pt x="4337" y="179635"/>
                  </a:lnTo>
                  <a:lnTo>
                    <a:pt x="4427" y="195599"/>
                  </a:lnTo>
                  <a:lnTo>
                    <a:pt x="4488" y="211021"/>
                  </a:lnTo>
                  <a:lnTo>
                    <a:pt x="4534" y="226017"/>
                  </a:lnTo>
                  <a:lnTo>
                    <a:pt x="4763" y="240287"/>
                  </a:lnTo>
                  <a:lnTo>
                    <a:pt x="5686" y="254622"/>
                  </a:lnTo>
                  <a:lnTo>
                    <a:pt x="8502" y="271402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3197" y="4372485"/>
              <a:ext cx="75143" cy="210571"/>
            </a:xfrm>
            <a:custGeom>
              <a:avLst/>
              <a:gdLst/>
              <a:ahLst/>
              <a:cxnLst/>
              <a:rect l="0" t="0" r="0" b="0"/>
              <a:pathLst>
                <a:path w="75143" h="210571">
                  <a:moveTo>
                    <a:pt x="54085" y="0"/>
                  </a:moveTo>
                  <a:lnTo>
                    <a:pt x="51084" y="8734"/>
                  </a:lnTo>
                  <a:lnTo>
                    <a:pt x="47662" y="16441"/>
                  </a:lnTo>
                  <a:lnTo>
                    <a:pt x="43466" y="23843"/>
                  </a:lnTo>
                  <a:lnTo>
                    <a:pt x="38565" y="31104"/>
                  </a:lnTo>
                  <a:lnTo>
                    <a:pt x="33084" y="38282"/>
                  </a:lnTo>
                  <a:lnTo>
                    <a:pt x="27158" y="45413"/>
                  </a:lnTo>
                  <a:lnTo>
                    <a:pt x="21069" y="52675"/>
                  </a:lnTo>
                  <a:lnTo>
                    <a:pt x="15219" y="60391"/>
                  </a:lnTo>
                  <a:lnTo>
                    <a:pt x="9817" y="68695"/>
                  </a:lnTo>
                  <a:lnTo>
                    <a:pt x="5210" y="77561"/>
                  </a:lnTo>
                  <a:lnTo>
                    <a:pt x="1946" y="86891"/>
                  </a:lnTo>
                  <a:lnTo>
                    <a:pt x="203" y="96571"/>
                  </a:lnTo>
                  <a:lnTo>
                    <a:pt x="0" y="106342"/>
                  </a:lnTo>
                  <a:lnTo>
                    <a:pt x="1375" y="115821"/>
                  </a:lnTo>
                  <a:lnTo>
                    <a:pt x="4188" y="124828"/>
                  </a:lnTo>
                  <a:lnTo>
                    <a:pt x="8177" y="133520"/>
                  </a:lnTo>
                  <a:lnTo>
                    <a:pt x="13062" y="142275"/>
                  </a:lnTo>
                  <a:lnTo>
                    <a:pt x="18607" y="151313"/>
                  </a:lnTo>
                  <a:lnTo>
                    <a:pt x="24785" y="160520"/>
                  </a:lnTo>
                  <a:lnTo>
                    <a:pt x="31763" y="169555"/>
                  </a:lnTo>
                  <a:lnTo>
                    <a:pt x="39555" y="178218"/>
                  </a:lnTo>
                  <a:lnTo>
                    <a:pt x="47599" y="186181"/>
                  </a:lnTo>
                  <a:lnTo>
                    <a:pt x="55630" y="193692"/>
                  </a:lnTo>
                  <a:lnTo>
                    <a:pt x="64353" y="201407"/>
                  </a:lnTo>
                  <a:lnTo>
                    <a:pt x="7514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5845" y="4456713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7"/>
                  </a:lnTo>
                  <a:lnTo>
                    <a:pt x="2147" y="44462"/>
                  </a:lnTo>
                  <a:lnTo>
                    <a:pt x="4211" y="54245"/>
                  </a:lnTo>
                  <a:lnTo>
                    <a:pt x="6558" y="63978"/>
                  </a:lnTo>
                  <a:lnTo>
                    <a:pt x="8986" y="74143"/>
                  </a:lnTo>
                  <a:lnTo>
                    <a:pt x="11706" y="86749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0981" y="43093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5209" y="4397123"/>
              <a:ext cx="76004" cy="246741"/>
            </a:xfrm>
            <a:custGeom>
              <a:avLst/>
              <a:gdLst/>
              <a:ahLst/>
              <a:cxnLst/>
              <a:rect l="0" t="0" r="0" b="0"/>
              <a:pathLst>
                <a:path w="76004" h="246741">
                  <a:moveTo>
                    <a:pt x="0" y="112232"/>
                  </a:moveTo>
                  <a:lnTo>
                    <a:pt x="0" y="123967"/>
                  </a:lnTo>
                  <a:lnTo>
                    <a:pt x="0" y="135096"/>
                  </a:lnTo>
                  <a:lnTo>
                    <a:pt x="5" y="146699"/>
                  </a:lnTo>
                  <a:lnTo>
                    <a:pt x="178" y="159033"/>
                  </a:lnTo>
                  <a:lnTo>
                    <a:pt x="826" y="172341"/>
                  </a:lnTo>
                  <a:lnTo>
                    <a:pt x="2075" y="186646"/>
                  </a:lnTo>
                  <a:lnTo>
                    <a:pt x="3727" y="201650"/>
                  </a:lnTo>
                  <a:lnTo>
                    <a:pt x="5376" y="216864"/>
                  </a:lnTo>
                  <a:lnTo>
                    <a:pt x="6781" y="231885"/>
                  </a:lnTo>
                  <a:lnTo>
                    <a:pt x="7970" y="243236"/>
                  </a:lnTo>
                  <a:lnTo>
                    <a:pt x="8958" y="246740"/>
                  </a:lnTo>
                  <a:lnTo>
                    <a:pt x="9608" y="243844"/>
                  </a:lnTo>
                  <a:lnTo>
                    <a:pt x="9821" y="236780"/>
                  </a:lnTo>
                  <a:lnTo>
                    <a:pt x="9392" y="227129"/>
                  </a:lnTo>
                  <a:lnTo>
                    <a:pt x="8269" y="215876"/>
                  </a:lnTo>
                  <a:lnTo>
                    <a:pt x="6690" y="203624"/>
                  </a:lnTo>
                  <a:lnTo>
                    <a:pt x="5084" y="190742"/>
                  </a:lnTo>
                  <a:lnTo>
                    <a:pt x="3707" y="177452"/>
                  </a:lnTo>
                  <a:lnTo>
                    <a:pt x="2630" y="163735"/>
                  </a:lnTo>
                  <a:lnTo>
                    <a:pt x="1832" y="149374"/>
                  </a:lnTo>
                  <a:lnTo>
                    <a:pt x="1260" y="134301"/>
                  </a:lnTo>
                  <a:lnTo>
                    <a:pt x="859" y="118753"/>
                  </a:lnTo>
                  <a:lnTo>
                    <a:pt x="583" y="103161"/>
                  </a:lnTo>
                  <a:lnTo>
                    <a:pt x="398" y="87787"/>
                  </a:lnTo>
                  <a:lnTo>
                    <a:pt x="442" y="72871"/>
                  </a:lnTo>
                  <a:lnTo>
                    <a:pt x="1003" y="58701"/>
                  </a:lnTo>
                  <a:lnTo>
                    <a:pt x="2207" y="45365"/>
                  </a:lnTo>
                  <a:lnTo>
                    <a:pt x="4339" y="33106"/>
                  </a:lnTo>
                  <a:lnTo>
                    <a:pt x="7906" y="22389"/>
                  </a:lnTo>
                  <a:lnTo>
                    <a:pt x="13046" y="13342"/>
                  </a:lnTo>
                  <a:lnTo>
                    <a:pt x="19431" y="6266"/>
                  </a:lnTo>
                  <a:lnTo>
                    <a:pt x="26472" y="1785"/>
                  </a:lnTo>
                  <a:lnTo>
                    <a:pt x="33755" y="0"/>
                  </a:lnTo>
                  <a:lnTo>
                    <a:pt x="40913" y="732"/>
                  </a:lnTo>
                  <a:lnTo>
                    <a:pt x="47559" y="3800"/>
                  </a:lnTo>
                  <a:lnTo>
                    <a:pt x="53542" y="8859"/>
                  </a:lnTo>
                  <a:lnTo>
                    <a:pt x="58896" y="15489"/>
                  </a:lnTo>
                  <a:lnTo>
                    <a:pt x="63734" y="23294"/>
                  </a:lnTo>
                  <a:lnTo>
                    <a:pt x="68169" y="31943"/>
                  </a:lnTo>
                  <a:lnTo>
                    <a:pt x="71980" y="41189"/>
                  </a:lnTo>
                  <a:lnTo>
                    <a:pt x="74637" y="50846"/>
                  </a:lnTo>
                  <a:lnTo>
                    <a:pt x="75941" y="60792"/>
                  </a:lnTo>
                  <a:lnTo>
                    <a:pt x="76003" y="71098"/>
                  </a:lnTo>
                  <a:lnTo>
                    <a:pt x="75057" y="82009"/>
                  </a:lnTo>
                  <a:lnTo>
                    <a:pt x="73342" y="93604"/>
                  </a:lnTo>
                  <a:lnTo>
                    <a:pt x="70904" y="105493"/>
                  </a:lnTo>
                  <a:lnTo>
                    <a:pt x="67598" y="116941"/>
                  </a:lnTo>
                  <a:lnTo>
                    <a:pt x="63409" y="127557"/>
                  </a:lnTo>
                  <a:lnTo>
                    <a:pt x="58185" y="137002"/>
                  </a:lnTo>
                  <a:lnTo>
                    <a:pt x="50735" y="145751"/>
                  </a:lnTo>
                  <a:lnTo>
                    <a:pt x="37051" y="154565"/>
                  </a:lnTo>
                  <a:lnTo>
                    <a:pt x="10529" y="164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50785" y="4416992"/>
              <a:ext cx="165565" cy="139180"/>
            </a:xfrm>
            <a:custGeom>
              <a:avLst/>
              <a:gdLst/>
              <a:ahLst/>
              <a:cxnLst/>
              <a:rect l="0" t="0" r="0" b="0"/>
              <a:pathLst>
                <a:path w="165565" h="139180">
                  <a:moveTo>
                    <a:pt x="91865" y="60778"/>
                  </a:moveTo>
                  <a:lnTo>
                    <a:pt x="88931" y="51976"/>
                  </a:lnTo>
                  <a:lnTo>
                    <a:pt x="86149" y="43629"/>
                  </a:lnTo>
                  <a:lnTo>
                    <a:pt x="83240" y="34940"/>
                  </a:lnTo>
                  <a:lnTo>
                    <a:pt x="79854" y="26165"/>
                  </a:lnTo>
                  <a:lnTo>
                    <a:pt x="75393" y="17967"/>
                  </a:lnTo>
                  <a:lnTo>
                    <a:pt x="69627" y="10695"/>
                  </a:lnTo>
                  <a:lnTo>
                    <a:pt x="62810" y="4850"/>
                  </a:lnTo>
                  <a:lnTo>
                    <a:pt x="55474" y="1215"/>
                  </a:lnTo>
                  <a:lnTo>
                    <a:pt x="47987" y="0"/>
                  </a:lnTo>
                  <a:lnTo>
                    <a:pt x="40521" y="949"/>
                  </a:lnTo>
                  <a:lnTo>
                    <a:pt x="33136" y="3629"/>
                  </a:lnTo>
                  <a:lnTo>
                    <a:pt x="25848" y="7621"/>
                  </a:lnTo>
                  <a:lnTo>
                    <a:pt x="18973" y="12890"/>
                  </a:lnTo>
                  <a:lnTo>
                    <a:pt x="13108" y="19773"/>
                  </a:lnTo>
                  <a:lnTo>
                    <a:pt x="8496" y="28326"/>
                  </a:lnTo>
                  <a:lnTo>
                    <a:pt x="5060" y="38339"/>
                  </a:lnTo>
                  <a:lnTo>
                    <a:pt x="2587" y="49509"/>
                  </a:lnTo>
                  <a:lnTo>
                    <a:pt x="858" y="61535"/>
                  </a:lnTo>
                  <a:lnTo>
                    <a:pt x="0" y="73845"/>
                  </a:lnTo>
                  <a:lnTo>
                    <a:pt x="472" y="85644"/>
                  </a:lnTo>
                  <a:lnTo>
                    <a:pt x="2418" y="96535"/>
                  </a:lnTo>
                  <a:lnTo>
                    <a:pt x="5691" y="106490"/>
                  </a:lnTo>
                  <a:lnTo>
                    <a:pt x="10028" y="115645"/>
                  </a:lnTo>
                  <a:lnTo>
                    <a:pt x="15169" y="124157"/>
                  </a:lnTo>
                  <a:lnTo>
                    <a:pt x="20891" y="131537"/>
                  </a:lnTo>
                  <a:lnTo>
                    <a:pt x="27023" y="136685"/>
                  </a:lnTo>
                  <a:lnTo>
                    <a:pt x="33440" y="139179"/>
                  </a:lnTo>
                  <a:lnTo>
                    <a:pt x="40052" y="139057"/>
                  </a:lnTo>
                  <a:lnTo>
                    <a:pt x="46797" y="136466"/>
                  </a:lnTo>
                  <a:lnTo>
                    <a:pt x="53627" y="131759"/>
                  </a:lnTo>
                  <a:lnTo>
                    <a:pt x="60350" y="125381"/>
                  </a:lnTo>
                  <a:lnTo>
                    <a:pt x="66639" y="117753"/>
                  </a:lnTo>
                  <a:lnTo>
                    <a:pt x="72365" y="109258"/>
                  </a:lnTo>
                  <a:lnTo>
                    <a:pt x="78104" y="101370"/>
                  </a:lnTo>
                  <a:lnTo>
                    <a:pt x="84881" y="97129"/>
                  </a:lnTo>
                  <a:lnTo>
                    <a:pt x="92581" y="97252"/>
                  </a:lnTo>
                  <a:lnTo>
                    <a:pt x="100558" y="99502"/>
                  </a:lnTo>
                  <a:lnTo>
                    <a:pt x="108847" y="102261"/>
                  </a:lnTo>
                  <a:lnTo>
                    <a:pt x="117564" y="104395"/>
                  </a:lnTo>
                  <a:lnTo>
                    <a:pt x="126702" y="105438"/>
                  </a:lnTo>
                  <a:lnTo>
                    <a:pt x="135743" y="105531"/>
                  </a:lnTo>
                  <a:lnTo>
                    <a:pt x="144595" y="105174"/>
                  </a:lnTo>
                  <a:lnTo>
                    <a:pt x="154036" y="104331"/>
                  </a:lnTo>
                  <a:lnTo>
                    <a:pt x="165564" y="102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290721" y="4246143"/>
              <a:ext cx="25671" cy="305327"/>
            </a:xfrm>
            <a:custGeom>
              <a:avLst/>
              <a:gdLst/>
              <a:ahLst/>
              <a:cxnLst/>
              <a:rect l="0" t="0" r="0" b="0"/>
              <a:pathLst>
                <a:path w="25671" h="305327">
                  <a:moveTo>
                    <a:pt x="4613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54"/>
                  </a:lnTo>
                  <a:lnTo>
                    <a:pt x="507" y="46381"/>
                  </a:lnTo>
                  <a:lnTo>
                    <a:pt x="1326" y="62177"/>
                  </a:lnTo>
                  <a:lnTo>
                    <a:pt x="2146" y="78715"/>
                  </a:lnTo>
                  <a:lnTo>
                    <a:pt x="3003" y="95675"/>
                  </a:lnTo>
                  <a:lnTo>
                    <a:pt x="4178" y="112873"/>
                  </a:lnTo>
                  <a:lnTo>
                    <a:pt x="5813" y="130205"/>
                  </a:lnTo>
                  <a:lnTo>
                    <a:pt x="7740" y="147450"/>
                  </a:lnTo>
                  <a:lnTo>
                    <a:pt x="9580" y="164268"/>
                  </a:lnTo>
                  <a:lnTo>
                    <a:pt x="11119" y="180510"/>
                  </a:lnTo>
                  <a:lnTo>
                    <a:pt x="12475" y="196199"/>
                  </a:lnTo>
                  <a:lnTo>
                    <a:pt x="13992" y="211429"/>
                  </a:lnTo>
                  <a:lnTo>
                    <a:pt x="15860" y="226297"/>
                  </a:lnTo>
                  <a:lnTo>
                    <a:pt x="17955" y="240679"/>
                  </a:lnTo>
                  <a:lnTo>
                    <a:pt x="20127" y="255844"/>
                  </a:lnTo>
                  <a:lnTo>
                    <a:pt x="22572" y="275365"/>
                  </a:lnTo>
                  <a:lnTo>
                    <a:pt x="2567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90090" y="445671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5"/>
                  </a:lnTo>
                  <a:lnTo>
                    <a:pt x="0" y="29565"/>
                  </a:lnTo>
                  <a:lnTo>
                    <a:pt x="0" y="500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90090" y="43724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63790" y="4433101"/>
              <a:ext cx="105286" cy="138767"/>
            </a:xfrm>
            <a:custGeom>
              <a:avLst/>
              <a:gdLst/>
              <a:ahLst/>
              <a:cxnLst/>
              <a:rect l="0" t="0" r="0" b="0"/>
              <a:pathLst>
                <a:path w="105286" h="138767">
                  <a:moveTo>
                    <a:pt x="0" y="65725"/>
                  </a:moveTo>
                  <a:lnTo>
                    <a:pt x="134" y="77394"/>
                  </a:lnTo>
                  <a:lnTo>
                    <a:pt x="1414" y="87882"/>
                  </a:lnTo>
                  <a:lnTo>
                    <a:pt x="4003" y="98184"/>
                  </a:lnTo>
                  <a:lnTo>
                    <a:pt x="7549" y="108485"/>
                  </a:lnTo>
                  <a:lnTo>
                    <a:pt x="11534" y="118829"/>
                  </a:lnTo>
                  <a:lnTo>
                    <a:pt x="15591" y="129145"/>
                  </a:lnTo>
                  <a:lnTo>
                    <a:pt x="18757" y="136833"/>
                  </a:lnTo>
                  <a:lnTo>
                    <a:pt x="19942" y="138766"/>
                  </a:lnTo>
                  <a:lnTo>
                    <a:pt x="19437" y="136128"/>
                  </a:lnTo>
                  <a:lnTo>
                    <a:pt x="17972" y="130384"/>
                  </a:lnTo>
                  <a:lnTo>
                    <a:pt x="16281" y="122340"/>
                  </a:lnTo>
                  <a:lnTo>
                    <a:pt x="14764" y="112558"/>
                  </a:lnTo>
                  <a:lnTo>
                    <a:pt x="13552" y="101492"/>
                  </a:lnTo>
                  <a:lnTo>
                    <a:pt x="12643" y="89503"/>
                  </a:lnTo>
                  <a:lnTo>
                    <a:pt x="11991" y="76865"/>
                  </a:lnTo>
                  <a:lnTo>
                    <a:pt x="11702" y="63777"/>
                  </a:lnTo>
                  <a:lnTo>
                    <a:pt x="12030" y="50381"/>
                  </a:lnTo>
                  <a:lnTo>
                    <a:pt x="13073" y="36797"/>
                  </a:lnTo>
                  <a:lnTo>
                    <a:pt x="15095" y="23913"/>
                  </a:lnTo>
                  <a:lnTo>
                    <a:pt x="18587" y="13311"/>
                  </a:lnTo>
                  <a:lnTo>
                    <a:pt x="23677" y="5678"/>
                  </a:lnTo>
                  <a:lnTo>
                    <a:pt x="30028" y="1200"/>
                  </a:lnTo>
                  <a:lnTo>
                    <a:pt x="37046" y="0"/>
                  </a:lnTo>
                  <a:lnTo>
                    <a:pt x="44314" y="1787"/>
                  </a:lnTo>
                  <a:lnTo>
                    <a:pt x="51462" y="6017"/>
                  </a:lnTo>
                  <a:lnTo>
                    <a:pt x="58101" y="12112"/>
                  </a:lnTo>
                  <a:lnTo>
                    <a:pt x="64079" y="19569"/>
                  </a:lnTo>
                  <a:lnTo>
                    <a:pt x="69430" y="27991"/>
                  </a:lnTo>
                  <a:lnTo>
                    <a:pt x="74266" y="37088"/>
                  </a:lnTo>
                  <a:lnTo>
                    <a:pt x="78709" y="46652"/>
                  </a:lnTo>
                  <a:lnTo>
                    <a:pt x="82865" y="56700"/>
                  </a:lnTo>
                  <a:lnTo>
                    <a:pt x="86817" y="67439"/>
                  </a:lnTo>
                  <a:lnTo>
                    <a:pt x="90623" y="78908"/>
                  </a:lnTo>
                  <a:lnTo>
                    <a:pt x="94176" y="90418"/>
                  </a:lnTo>
                  <a:lnTo>
                    <a:pt x="97560" y="101766"/>
                  </a:lnTo>
                  <a:lnTo>
                    <a:pt x="101075" y="113949"/>
                  </a:lnTo>
                  <a:lnTo>
                    <a:pt x="105285" y="128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588655" y="4385842"/>
              <a:ext cx="127820" cy="208476"/>
            </a:xfrm>
            <a:custGeom>
              <a:avLst/>
              <a:gdLst/>
              <a:ahLst/>
              <a:cxnLst/>
              <a:rect l="0" t="0" r="0" b="0"/>
              <a:pathLst>
                <a:path w="127820" h="208476">
                  <a:moveTo>
                    <a:pt x="1477" y="123513"/>
                  </a:moveTo>
                  <a:lnTo>
                    <a:pt x="7411" y="117712"/>
                  </a:lnTo>
                  <a:lnTo>
                    <a:pt x="13616" y="112788"/>
                  </a:lnTo>
                  <a:lnTo>
                    <a:pt x="20712" y="108286"/>
                  </a:lnTo>
                  <a:lnTo>
                    <a:pt x="28652" y="104064"/>
                  </a:lnTo>
                  <a:lnTo>
                    <a:pt x="37298" y="100051"/>
                  </a:lnTo>
                  <a:lnTo>
                    <a:pt x="46479" y="96176"/>
                  </a:lnTo>
                  <a:lnTo>
                    <a:pt x="55560" y="91905"/>
                  </a:lnTo>
                  <a:lnTo>
                    <a:pt x="63505" y="86285"/>
                  </a:lnTo>
                  <a:lnTo>
                    <a:pt x="69834" y="78908"/>
                  </a:lnTo>
                  <a:lnTo>
                    <a:pt x="74418" y="70019"/>
                  </a:lnTo>
                  <a:lnTo>
                    <a:pt x="77209" y="60216"/>
                  </a:lnTo>
                  <a:lnTo>
                    <a:pt x="78378" y="49962"/>
                  </a:lnTo>
                  <a:lnTo>
                    <a:pt x="78064" y="39673"/>
                  </a:lnTo>
                  <a:lnTo>
                    <a:pt x="76273" y="29779"/>
                  </a:lnTo>
                  <a:lnTo>
                    <a:pt x="73146" y="20480"/>
                  </a:lnTo>
                  <a:lnTo>
                    <a:pt x="68761" y="12256"/>
                  </a:lnTo>
                  <a:lnTo>
                    <a:pt x="63070" y="5936"/>
                  </a:lnTo>
                  <a:lnTo>
                    <a:pt x="56172" y="1807"/>
                  </a:lnTo>
                  <a:lnTo>
                    <a:pt x="48439" y="0"/>
                  </a:lnTo>
                  <a:lnTo>
                    <a:pt x="40411" y="749"/>
                  </a:lnTo>
                  <a:lnTo>
                    <a:pt x="32426" y="3919"/>
                  </a:lnTo>
                  <a:lnTo>
                    <a:pt x="24778" y="9114"/>
                  </a:lnTo>
                  <a:lnTo>
                    <a:pt x="17795" y="15871"/>
                  </a:lnTo>
                  <a:lnTo>
                    <a:pt x="11591" y="23785"/>
                  </a:lnTo>
                  <a:lnTo>
                    <a:pt x="6426" y="32686"/>
                  </a:lnTo>
                  <a:lnTo>
                    <a:pt x="2779" y="42638"/>
                  </a:lnTo>
                  <a:lnTo>
                    <a:pt x="766" y="53594"/>
                  </a:lnTo>
                  <a:lnTo>
                    <a:pt x="40" y="65561"/>
                  </a:lnTo>
                  <a:lnTo>
                    <a:pt x="0" y="78659"/>
                  </a:lnTo>
                  <a:lnTo>
                    <a:pt x="236" y="92835"/>
                  </a:lnTo>
                  <a:lnTo>
                    <a:pt x="865" y="107593"/>
                  </a:lnTo>
                  <a:lnTo>
                    <a:pt x="2418" y="122113"/>
                  </a:lnTo>
                  <a:lnTo>
                    <a:pt x="5129" y="135945"/>
                  </a:lnTo>
                  <a:lnTo>
                    <a:pt x="8932" y="148841"/>
                  </a:lnTo>
                  <a:lnTo>
                    <a:pt x="13635" y="160582"/>
                  </a:lnTo>
                  <a:lnTo>
                    <a:pt x="19029" y="171177"/>
                  </a:lnTo>
                  <a:lnTo>
                    <a:pt x="25092" y="180632"/>
                  </a:lnTo>
                  <a:lnTo>
                    <a:pt x="31986" y="188853"/>
                  </a:lnTo>
                  <a:lnTo>
                    <a:pt x="39732" y="195898"/>
                  </a:lnTo>
                  <a:lnTo>
                    <a:pt x="48221" y="201631"/>
                  </a:lnTo>
                  <a:lnTo>
                    <a:pt x="57297" y="205661"/>
                  </a:lnTo>
                  <a:lnTo>
                    <a:pt x="66807" y="207922"/>
                  </a:lnTo>
                  <a:lnTo>
                    <a:pt x="76463" y="208475"/>
                  </a:lnTo>
                  <a:lnTo>
                    <a:pt x="85866" y="207334"/>
                  </a:lnTo>
                  <a:lnTo>
                    <a:pt x="94850" y="204660"/>
                  </a:lnTo>
                  <a:lnTo>
                    <a:pt x="103958" y="200845"/>
                  </a:lnTo>
                  <a:lnTo>
                    <a:pt x="114314" y="195219"/>
                  </a:lnTo>
                  <a:lnTo>
                    <a:pt x="127819" y="186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621717" y="4204029"/>
              <a:ext cx="145054" cy="473783"/>
            </a:xfrm>
            <a:custGeom>
              <a:avLst/>
              <a:gdLst/>
              <a:ahLst/>
              <a:cxnLst/>
              <a:rect l="0" t="0" r="0" b="0"/>
              <a:pathLst>
                <a:path w="145054" h="473783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5"/>
                  </a:lnTo>
                  <a:lnTo>
                    <a:pt x="36174" y="42946"/>
                  </a:lnTo>
                  <a:lnTo>
                    <a:pt x="43023" y="51066"/>
                  </a:lnTo>
                  <a:lnTo>
                    <a:pt x="50454" y="59956"/>
                  </a:lnTo>
                  <a:lnTo>
                    <a:pt x="58561" y="69899"/>
                  </a:lnTo>
                  <a:lnTo>
                    <a:pt x="67123" y="80866"/>
                  </a:lnTo>
                  <a:lnTo>
                    <a:pt x="75716" y="92683"/>
                  </a:lnTo>
                  <a:lnTo>
                    <a:pt x="84083" y="105151"/>
                  </a:lnTo>
                  <a:lnTo>
                    <a:pt x="91989" y="117931"/>
                  </a:lnTo>
                  <a:lnTo>
                    <a:pt x="99145" y="130575"/>
                  </a:lnTo>
                  <a:lnTo>
                    <a:pt x="105479" y="142863"/>
                  </a:lnTo>
                  <a:lnTo>
                    <a:pt x="111240" y="155077"/>
                  </a:lnTo>
                  <a:lnTo>
                    <a:pt x="116884" y="167885"/>
                  </a:lnTo>
                  <a:lnTo>
                    <a:pt x="122677" y="181618"/>
                  </a:lnTo>
                  <a:lnTo>
                    <a:pt x="128385" y="196285"/>
                  </a:lnTo>
                  <a:lnTo>
                    <a:pt x="133385" y="211742"/>
                  </a:lnTo>
                  <a:lnTo>
                    <a:pt x="137377" y="227811"/>
                  </a:lnTo>
                  <a:lnTo>
                    <a:pt x="140378" y="244331"/>
                  </a:lnTo>
                  <a:lnTo>
                    <a:pt x="142551" y="261173"/>
                  </a:lnTo>
                  <a:lnTo>
                    <a:pt x="144079" y="278240"/>
                  </a:lnTo>
                  <a:lnTo>
                    <a:pt x="144971" y="295463"/>
                  </a:lnTo>
                  <a:lnTo>
                    <a:pt x="145053" y="312791"/>
                  </a:lnTo>
                  <a:lnTo>
                    <a:pt x="144292" y="330186"/>
                  </a:lnTo>
                  <a:lnTo>
                    <a:pt x="142630" y="347462"/>
                  </a:lnTo>
                  <a:lnTo>
                    <a:pt x="139912" y="364295"/>
                  </a:lnTo>
                  <a:lnTo>
                    <a:pt x="136159" y="380540"/>
                  </a:lnTo>
                  <a:lnTo>
                    <a:pt x="131691" y="396060"/>
                  </a:lnTo>
                  <a:lnTo>
                    <a:pt x="127006" y="410643"/>
                  </a:lnTo>
                  <a:lnTo>
                    <a:pt x="122420" y="424255"/>
                  </a:lnTo>
                  <a:lnTo>
                    <a:pt x="118193" y="436572"/>
                  </a:lnTo>
                  <a:lnTo>
                    <a:pt x="114210" y="448108"/>
                  </a:lnTo>
                  <a:lnTo>
                    <a:pt x="110125" y="459877"/>
                  </a:lnTo>
                  <a:lnTo>
                    <a:pt x="105285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822052" y="4693500"/>
            <a:ext cx="1409429" cy="823434"/>
            <a:chOff x="4822052" y="4693500"/>
            <a:chExt cx="1409429" cy="823434"/>
          </a:xfrm>
        </p:grpSpPr>
        <p:sp>
          <p:nvSpPr>
            <p:cNvPr id="125" name="Freeform 124"/>
            <p:cNvSpPr/>
            <p:nvPr/>
          </p:nvSpPr>
          <p:spPr>
            <a:xfrm>
              <a:off x="4822052" y="4693500"/>
              <a:ext cx="234295" cy="502164"/>
            </a:xfrm>
            <a:custGeom>
              <a:avLst/>
              <a:gdLst/>
              <a:ahLst/>
              <a:cxnLst/>
              <a:rect l="0" t="0" r="0" b="0"/>
              <a:pathLst>
                <a:path w="234295" h="502164">
                  <a:moveTo>
                    <a:pt x="189513" y="23267"/>
                  </a:moveTo>
                  <a:lnTo>
                    <a:pt x="183578" y="17466"/>
                  </a:lnTo>
                  <a:lnTo>
                    <a:pt x="177373" y="12542"/>
                  </a:lnTo>
                  <a:lnTo>
                    <a:pt x="170277" y="8048"/>
                  </a:lnTo>
                  <a:lnTo>
                    <a:pt x="162337" y="4172"/>
                  </a:lnTo>
                  <a:lnTo>
                    <a:pt x="153691" y="1456"/>
                  </a:lnTo>
                  <a:lnTo>
                    <a:pt x="144492" y="101"/>
                  </a:lnTo>
                  <a:lnTo>
                    <a:pt x="134719" y="0"/>
                  </a:lnTo>
                  <a:lnTo>
                    <a:pt x="124181" y="917"/>
                  </a:lnTo>
                  <a:lnTo>
                    <a:pt x="112844" y="2612"/>
                  </a:lnTo>
                  <a:lnTo>
                    <a:pt x="101130" y="5035"/>
                  </a:lnTo>
                  <a:lnTo>
                    <a:pt x="89801" y="8332"/>
                  </a:lnTo>
                  <a:lnTo>
                    <a:pt x="79257" y="12510"/>
                  </a:lnTo>
                  <a:lnTo>
                    <a:pt x="69551" y="17449"/>
                  </a:lnTo>
                  <a:lnTo>
                    <a:pt x="60571" y="22989"/>
                  </a:lnTo>
                  <a:lnTo>
                    <a:pt x="52161" y="28981"/>
                  </a:lnTo>
                  <a:lnTo>
                    <a:pt x="44173" y="35461"/>
                  </a:lnTo>
                  <a:lnTo>
                    <a:pt x="36487" y="42643"/>
                  </a:lnTo>
                  <a:lnTo>
                    <a:pt x="29023" y="50596"/>
                  </a:lnTo>
                  <a:lnTo>
                    <a:pt x="22041" y="59563"/>
                  </a:lnTo>
                  <a:lnTo>
                    <a:pt x="16111" y="70026"/>
                  </a:lnTo>
                  <a:lnTo>
                    <a:pt x="11459" y="82103"/>
                  </a:lnTo>
                  <a:lnTo>
                    <a:pt x="7998" y="95451"/>
                  </a:lnTo>
                  <a:lnTo>
                    <a:pt x="5509" y="109475"/>
                  </a:lnTo>
                  <a:lnTo>
                    <a:pt x="3769" y="123752"/>
                  </a:lnTo>
                  <a:lnTo>
                    <a:pt x="2905" y="137912"/>
                  </a:lnTo>
                  <a:lnTo>
                    <a:pt x="3373" y="151566"/>
                  </a:lnTo>
                  <a:lnTo>
                    <a:pt x="5320" y="164551"/>
                  </a:lnTo>
                  <a:lnTo>
                    <a:pt x="8763" y="176574"/>
                  </a:lnTo>
                  <a:lnTo>
                    <a:pt x="13747" y="187131"/>
                  </a:lnTo>
                  <a:lnTo>
                    <a:pt x="20145" y="196081"/>
                  </a:lnTo>
                  <a:lnTo>
                    <a:pt x="27865" y="203432"/>
                  </a:lnTo>
                  <a:lnTo>
                    <a:pt x="36942" y="209161"/>
                  </a:lnTo>
                  <a:lnTo>
                    <a:pt x="47267" y="213425"/>
                  </a:lnTo>
                  <a:lnTo>
                    <a:pt x="58623" y="216495"/>
                  </a:lnTo>
                  <a:lnTo>
                    <a:pt x="70769" y="218655"/>
                  </a:lnTo>
                  <a:lnTo>
                    <a:pt x="83490" y="220160"/>
                  </a:lnTo>
                  <a:lnTo>
                    <a:pt x="96454" y="221531"/>
                  </a:lnTo>
                  <a:lnTo>
                    <a:pt x="109231" y="223525"/>
                  </a:lnTo>
                  <a:lnTo>
                    <a:pt x="121597" y="226504"/>
                  </a:lnTo>
                  <a:lnTo>
                    <a:pt x="133356" y="230473"/>
                  </a:lnTo>
                  <a:lnTo>
                    <a:pt x="144261" y="235279"/>
                  </a:lnTo>
                  <a:lnTo>
                    <a:pt x="154264" y="240734"/>
                  </a:lnTo>
                  <a:lnTo>
                    <a:pt x="163474" y="246666"/>
                  </a:lnTo>
                  <a:lnTo>
                    <a:pt x="172055" y="252939"/>
                  </a:lnTo>
                  <a:lnTo>
                    <a:pt x="180160" y="259459"/>
                  </a:lnTo>
                  <a:lnTo>
                    <a:pt x="187759" y="266479"/>
                  </a:lnTo>
                  <a:lnTo>
                    <a:pt x="194643" y="274563"/>
                  </a:lnTo>
                  <a:lnTo>
                    <a:pt x="200758" y="283929"/>
                  </a:lnTo>
                  <a:lnTo>
                    <a:pt x="206186" y="294321"/>
                  </a:lnTo>
                  <a:lnTo>
                    <a:pt x="211067" y="305215"/>
                  </a:lnTo>
                  <a:lnTo>
                    <a:pt x="215536" y="316246"/>
                  </a:lnTo>
                  <a:lnTo>
                    <a:pt x="219708" y="327245"/>
                  </a:lnTo>
                  <a:lnTo>
                    <a:pt x="223670" y="338156"/>
                  </a:lnTo>
                  <a:lnTo>
                    <a:pt x="227478" y="348973"/>
                  </a:lnTo>
                  <a:lnTo>
                    <a:pt x="230849" y="359710"/>
                  </a:lnTo>
                  <a:lnTo>
                    <a:pt x="233202" y="370387"/>
                  </a:lnTo>
                  <a:lnTo>
                    <a:pt x="234294" y="381018"/>
                  </a:lnTo>
                  <a:lnTo>
                    <a:pt x="234042" y="391618"/>
                  </a:lnTo>
                  <a:lnTo>
                    <a:pt x="232352" y="402194"/>
                  </a:lnTo>
                  <a:lnTo>
                    <a:pt x="229325" y="412750"/>
                  </a:lnTo>
                  <a:lnTo>
                    <a:pt x="225191" y="423127"/>
                  </a:lnTo>
                  <a:lnTo>
                    <a:pt x="220208" y="433022"/>
                  </a:lnTo>
                  <a:lnTo>
                    <a:pt x="214597" y="442303"/>
                  </a:lnTo>
                  <a:lnTo>
                    <a:pt x="208374" y="450840"/>
                  </a:lnTo>
                  <a:lnTo>
                    <a:pt x="201366" y="458428"/>
                  </a:lnTo>
                  <a:lnTo>
                    <a:pt x="193540" y="465054"/>
                  </a:lnTo>
                  <a:lnTo>
                    <a:pt x="184996" y="471014"/>
                  </a:lnTo>
                  <a:lnTo>
                    <a:pt x="175884" y="476791"/>
                  </a:lnTo>
                  <a:lnTo>
                    <a:pt x="166335" y="482675"/>
                  </a:lnTo>
                  <a:lnTo>
                    <a:pt x="156143" y="488442"/>
                  </a:lnTo>
                  <a:lnTo>
                    <a:pt x="144783" y="493483"/>
                  </a:lnTo>
                  <a:lnTo>
                    <a:pt x="132069" y="497497"/>
                  </a:lnTo>
                  <a:lnTo>
                    <a:pt x="118276" y="500344"/>
                  </a:lnTo>
                  <a:lnTo>
                    <a:pt x="103946" y="501880"/>
                  </a:lnTo>
                  <a:lnTo>
                    <a:pt x="89464" y="502163"/>
                  </a:lnTo>
                  <a:lnTo>
                    <a:pt x="75334" y="501234"/>
                  </a:lnTo>
                  <a:lnTo>
                    <a:pt x="62233" y="499023"/>
                  </a:lnTo>
                  <a:lnTo>
                    <a:pt x="50432" y="495617"/>
                  </a:lnTo>
                  <a:lnTo>
                    <a:pt x="39958" y="491337"/>
                  </a:lnTo>
                  <a:lnTo>
                    <a:pt x="29647" y="486118"/>
                  </a:lnTo>
                  <a:lnTo>
                    <a:pt x="17479" y="478390"/>
                  </a:lnTo>
                  <a:lnTo>
                    <a:pt x="0" y="46546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33294" y="5064207"/>
              <a:ext cx="4613" cy="157928"/>
            </a:xfrm>
            <a:custGeom>
              <a:avLst/>
              <a:gdLst/>
              <a:ahLst/>
              <a:cxnLst/>
              <a:rect l="0" t="0" r="0" b="0"/>
              <a:pathLst>
                <a:path w="4613" h="157928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2" y="72335"/>
                  </a:lnTo>
                  <a:lnTo>
                    <a:pt x="2827" y="85648"/>
                  </a:lnTo>
                  <a:lnTo>
                    <a:pt x="3428" y="100704"/>
                  </a:lnTo>
                  <a:lnTo>
                    <a:pt x="3993" y="122177"/>
                  </a:lnTo>
                  <a:lnTo>
                    <a:pt x="4612" y="1579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48435" y="4927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22134" y="5010903"/>
              <a:ext cx="115815" cy="211232"/>
            </a:xfrm>
            <a:custGeom>
              <a:avLst/>
              <a:gdLst/>
              <a:ahLst/>
              <a:cxnLst/>
              <a:rect l="0" t="0" r="0" b="0"/>
              <a:pathLst>
                <a:path w="115815" h="211232">
                  <a:moveTo>
                    <a:pt x="0" y="95418"/>
                  </a:moveTo>
                  <a:lnTo>
                    <a:pt x="0" y="110020"/>
                  </a:lnTo>
                  <a:lnTo>
                    <a:pt x="0" y="123290"/>
                  </a:lnTo>
                  <a:lnTo>
                    <a:pt x="4" y="136487"/>
                  </a:lnTo>
                  <a:lnTo>
                    <a:pt x="178" y="149656"/>
                  </a:lnTo>
                  <a:lnTo>
                    <a:pt x="826" y="162516"/>
                  </a:lnTo>
                  <a:lnTo>
                    <a:pt x="2082" y="174848"/>
                  </a:lnTo>
                  <a:lnTo>
                    <a:pt x="3986" y="184258"/>
                  </a:lnTo>
                  <a:lnTo>
                    <a:pt x="5942" y="187678"/>
                  </a:lnTo>
                  <a:lnTo>
                    <a:pt x="6899" y="185983"/>
                  </a:lnTo>
                  <a:lnTo>
                    <a:pt x="6692" y="180897"/>
                  </a:lnTo>
                  <a:lnTo>
                    <a:pt x="5689" y="173395"/>
                  </a:lnTo>
                  <a:lnTo>
                    <a:pt x="4444" y="163678"/>
                  </a:lnTo>
                  <a:lnTo>
                    <a:pt x="3295" y="151981"/>
                  </a:lnTo>
                  <a:lnTo>
                    <a:pt x="2362" y="138828"/>
                  </a:lnTo>
                  <a:lnTo>
                    <a:pt x="1657" y="124905"/>
                  </a:lnTo>
                  <a:lnTo>
                    <a:pt x="1149" y="110681"/>
                  </a:lnTo>
                  <a:lnTo>
                    <a:pt x="961" y="96549"/>
                  </a:lnTo>
                  <a:lnTo>
                    <a:pt x="1358" y="82911"/>
                  </a:lnTo>
                  <a:lnTo>
                    <a:pt x="2443" y="69925"/>
                  </a:lnTo>
                  <a:lnTo>
                    <a:pt x="4324" y="57562"/>
                  </a:lnTo>
                  <a:lnTo>
                    <a:pt x="7189" y="45711"/>
                  </a:lnTo>
                  <a:lnTo>
                    <a:pt x="11054" y="34265"/>
                  </a:lnTo>
                  <a:lnTo>
                    <a:pt x="16108" y="23610"/>
                  </a:lnTo>
                  <a:lnTo>
                    <a:pt x="22781" y="14585"/>
                  </a:lnTo>
                  <a:lnTo>
                    <a:pt x="31153" y="7525"/>
                  </a:lnTo>
                  <a:lnTo>
                    <a:pt x="40689" y="2616"/>
                  </a:lnTo>
                  <a:lnTo>
                    <a:pt x="50467" y="136"/>
                  </a:lnTo>
                  <a:lnTo>
                    <a:pt x="59922" y="0"/>
                  </a:lnTo>
                  <a:lnTo>
                    <a:pt x="68708" y="2161"/>
                  </a:lnTo>
                  <a:lnTo>
                    <a:pt x="76529" y="6795"/>
                  </a:lnTo>
                  <a:lnTo>
                    <a:pt x="83340" y="13764"/>
                  </a:lnTo>
                  <a:lnTo>
                    <a:pt x="89269" y="22848"/>
                  </a:lnTo>
                  <a:lnTo>
                    <a:pt x="94501" y="33909"/>
                  </a:lnTo>
                  <a:lnTo>
                    <a:pt x="99208" y="46681"/>
                  </a:lnTo>
                  <a:lnTo>
                    <a:pt x="103373" y="60816"/>
                  </a:lnTo>
                  <a:lnTo>
                    <a:pt x="106800" y="75972"/>
                  </a:lnTo>
                  <a:lnTo>
                    <a:pt x="109439" y="91864"/>
                  </a:lnTo>
                  <a:lnTo>
                    <a:pt x="111382" y="108109"/>
                  </a:lnTo>
                  <a:lnTo>
                    <a:pt x="112769" y="124242"/>
                  </a:lnTo>
                  <a:lnTo>
                    <a:pt x="113740" y="140005"/>
                  </a:lnTo>
                  <a:lnTo>
                    <a:pt x="114410" y="154940"/>
                  </a:lnTo>
                  <a:lnTo>
                    <a:pt x="114942" y="169867"/>
                  </a:lnTo>
                  <a:lnTo>
                    <a:pt x="115382" y="187211"/>
                  </a:lnTo>
                  <a:lnTo>
                    <a:pt x="115814" y="21123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03816" y="5017494"/>
              <a:ext cx="123646" cy="221967"/>
            </a:xfrm>
            <a:custGeom>
              <a:avLst/>
              <a:gdLst/>
              <a:ahLst/>
              <a:cxnLst/>
              <a:rect l="0" t="0" r="0" b="0"/>
              <a:pathLst>
                <a:path w="123646" h="221967">
                  <a:moveTo>
                    <a:pt x="81531" y="4599"/>
                  </a:moveTo>
                  <a:lnTo>
                    <a:pt x="72729" y="1799"/>
                  </a:lnTo>
                  <a:lnTo>
                    <a:pt x="64383" y="297"/>
                  </a:lnTo>
                  <a:lnTo>
                    <a:pt x="55689" y="0"/>
                  </a:lnTo>
                  <a:lnTo>
                    <a:pt x="46741" y="1025"/>
                  </a:lnTo>
                  <a:lnTo>
                    <a:pt x="37894" y="3790"/>
                  </a:lnTo>
                  <a:lnTo>
                    <a:pt x="29364" y="8370"/>
                  </a:lnTo>
                  <a:lnTo>
                    <a:pt x="21522" y="14703"/>
                  </a:lnTo>
                  <a:lnTo>
                    <a:pt x="14941" y="22767"/>
                  </a:lnTo>
                  <a:lnTo>
                    <a:pt x="9817" y="32374"/>
                  </a:lnTo>
                  <a:lnTo>
                    <a:pt x="6022" y="43229"/>
                  </a:lnTo>
                  <a:lnTo>
                    <a:pt x="3302" y="55031"/>
                  </a:lnTo>
                  <a:lnTo>
                    <a:pt x="1399" y="67526"/>
                  </a:lnTo>
                  <a:lnTo>
                    <a:pt x="252" y="80677"/>
                  </a:lnTo>
                  <a:lnTo>
                    <a:pt x="0" y="94643"/>
                  </a:lnTo>
                  <a:lnTo>
                    <a:pt x="640" y="109443"/>
                  </a:lnTo>
                  <a:lnTo>
                    <a:pt x="2052" y="124806"/>
                  </a:lnTo>
                  <a:lnTo>
                    <a:pt x="4070" y="140272"/>
                  </a:lnTo>
                  <a:lnTo>
                    <a:pt x="6548" y="155556"/>
                  </a:lnTo>
                  <a:lnTo>
                    <a:pt x="9686" y="170242"/>
                  </a:lnTo>
                  <a:lnTo>
                    <a:pt x="14003" y="183725"/>
                  </a:lnTo>
                  <a:lnTo>
                    <a:pt x="19692" y="195776"/>
                  </a:lnTo>
                  <a:lnTo>
                    <a:pt x="26802" y="206020"/>
                  </a:lnTo>
                  <a:lnTo>
                    <a:pt x="35402" y="213780"/>
                  </a:lnTo>
                  <a:lnTo>
                    <a:pt x="45367" y="218920"/>
                  </a:lnTo>
                  <a:lnTo>
                    <a:pt x="56125" y="221593"/>
                  </a:lnTo>
                  <a:lnTo>
                    <a:pt x="66798" y="221966"/>
                  </a:lnTo>
                  <a:lnTo>
                    <a:pt x="76891" y="220374"/>
                  </a:lnTo>
                  <a:lnTo>
                    <a:pt x="86180" y="217349"/>
                  </a:lnTo>
                  <a:lnTo>
                    <a:pt x="95549" y="213127"/>
                  </a:lnTo>
                  <a:lnTo>
                    <a:pt x="106934" y="206226"/>
                  </a:lnTo>
                  <a:lnTo>
                    <a:pt x="123645" y="1941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31290" y="5033410"/>
              <a:ext cx="122514" cy="223207"/>
            </a:xfrm>
            <a:custGeom>
              <a:avLst/>
              <a:gdLst/>
              <a:ahLst/>
              <a:cxnLst/>
              <a:rect l="0" t="0" r="0" b="0"/>
              <a:pathLst>
                <a:path w="122514" h="223207">
                  <a:moveTo>
                    <a:pt x="17228" y="115025"/>
                  </a:moveTo>
                  <a:lnTo>
                    <a:pt x="25962" y="112024"/>
                  </a:lnTo>
                  <a:lnTo>
                    <a:pt x="33669" y="108602"/>
                  </a:lnTo>
                  <a:lnTo>
                    <a:pt x="41075" y="104410"/>
                  </a:lnTo>
                  <a:lnTo>
                    <a:pt x="48509" y="99683"/>
                  </a:lnTo>
                  <a:lnTo>
                    <a:pt x="56336" y="94850"/>
                  </a:lnTo>
                  <a:lnTo>
                    <a:pt x="64706" y="90163"/>
                  </a:lnTo>
                  <a:lnTo>
                    <a:pt x="73276" y="85381"/>
                  </a:lnTo>
                  <a:lnTo>
                    <a:pt x="81343" y="79883"/>
                  </a:lnTo>
                  <a:lnTo>
                    <a:pt x="88534" y="73364"/>
                  </a:lnTo>
                  <a:lnTo>
                    <a:pt x="94496" y="65680"/>
                  </a:lnTo>
                  <a:lnTo>
                    <a:pt x="98744" y="56686"/>
                  </a:lnTo>
                  <a:lnTo>
                    <a:pt x="101179" y="46459"/>
                  </a:lnTo>
                  <a:lnTo>
                    <a:pt x="101695" y="35692"/>
                  </a:lnTo>
                  <a:lnTo>
                    <a:pt x="100003" y="25546"/>
                  </a:lnTo>
                  <a:lnTo>
                    <a:pt x="96164" y="16629"/>
                  </a:lnTo>
                  <a:lnTo>
                    <a:pt x="90503" y="9343"/>
                  </a:lnTo>
                  <a:lnTo>
                    <a:pt x="83425" y="4123"/>
                  </a:lnTo>
                  <a:lnTo>
                    <a:pt x="75303" y="997"/>
                  </a:lnTo>
                  <a:lnTo>
                    <a:pt x="66599" y="0"/>
                  </a:lnTo>
                  <a:lnTo>
                    <a:pt x="57844" y="1359"/>
                  </a:lnTo>
                  <a:lnTo>
                    <a:pt x="49336" y="4972"/>
                  </a:lnTo>
                  <a:lnTo>
                    <a:pt x="41321" y="10479"/>
                  </a:lnTo>
                  <a:lnTo>
                    <a:pt x="34082" y="17454"/>
                  </a:lnTo>
                  <a:lnTo>
                    <a:pt x="27695" y="25511"/>
                  </a:lnTo>
                  <a:lnTo>
                    <a:pt x="22065" y="34341"/>
                  </a:lnTo>
                  <a:lnTo>
                    <a:pt x="17042" y="43712"/>
                  </a:lnTo>
                  <a:lnTo>
                    <a:pt x="12478" y="53462"/>
                  </a:lnTo>
                  <a:lnTo>
                    <a:pt x="8411" y="63635"/>
                  </a:lnTo>
                  <a:lnTo>
                    <a:pt x="5050" y="74456"/>
                  </a:lnTo>
                  <a:lnTo>
                    <a:pt x="2459" y="85995"/>
                  </a:lnTo>
                  <a:lnTo>
                    <a:pt x="720" y="98016"/>
                  </a:lnTo>
                  <a:lnTo>
                    <a:pt x="0" y="110086"/>
                  </a:lnTo>
                  <a:lnTo>
                    <a:pt x="297" y="121947"/>
                  </a:lnTo>
                  <a:lnTo>
                    <a:pt x="1462" y="133520"/>
                  </a:lnTo>
                  <a:lnTo>
                    <a:pt x="3307" y="144825"/>
                  </a:lnTo>
                  <a:lnTo>
                    <a:pt x="5656" y="155910"/>
                  </a:lnTo>
                  <a:lnTo>
                    <a:pt x="8367" y="166829"/>
                  </a:lnTo>
                  <a:lnTo>
                    <a:pt x="11333" y="177628"/>
                  </a:lnTo>
                  <a:lnTo>
                    <a:pt x="14487" y="188327"/>
                  </a:lnTo>
                  <a:lnTo>
                    <a:pt x="18266" y="198463"/>
                  </a:lnTo>
                  <a:lnTo>
                    <a:pt x="23553" y="207131"/>
                  </a:lnTo>
                  <a:lnTo>
                    <a:pt x="30706" y="213953"/>
                  </a:lnTo>
                  <a:lnTo>
                    <a:pt x="39444" y="218870"/>
                  </a:lnTo>
                  <a:lnTo>
                    <a:pt x="49144" y="221886"/>
                  </a:lnTo>
                  <a:lnTo>
                    <a:pt x="59331" y="223206"/>
                  </a:lnTo>
                  <a:lnTo>
                    <a:pt x="69575" y="222993"/>
                  </a:lnTo>
                  <a:lnTo>
                    <a:pt x="79438" y="221271"/>
                  </a:lnTo>
                  <a:lnTo>
                    <a:pt x="88721" y="218202"/>
                  </a:lnTo>
                  <a:lnTo>
                    <a:pt x="97132" y="214347"/>
                  </a:lnTo>
                  <a:lnTo>
                    <a:pt x="105007" y="210206"/>
                  </a:lnTo>
                  <a:lnTo>
                    <a:pt x="113035" y="205419"/>
                  </a:lnTo>
                  <a:lnTo>
                    <a:pt x="122513" y="19925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85389" y="5137906"/>
              <a:ext cx="42114" cy="126343"/>
            </a:xfrm>
            <a:custGeom>
              <a:avLst/>
              <a:gdLst/>
              <a:ahLst/>
              <a:cxnLst/>
              <a:rect l="0" t="0" r="0" b="0"/>
              <a:pathLst>
                <a:path w="42114" h="126343">
                  <a:moveTo>
                    <a:pt x="0" y="0"/>
                  </a:moveTo>
                  <a:lnTo>
                    <a:pt x="2933" y="14602"/>
                  </a:lnTo>
                  <a:lnTo>
                    <a:pt x="5715" y="27873"/>
                  </a:lnTo>
                  <a:lnTo>
                    <a:pt x="8615" y="41070"/>
                  </a:lnTo>
                  <a:lnTo>
                    <a:pt x="11656" y="54239"/>
                  </a:lnTo>
                  <a:lnTo>
                    <a:pt x="14820" y="67099"/>
                  </a:lnTo>
                  <a:lnTo>
                    <a:pt x="18084" y="79486"/>
                  </a:lnTo>
                  <a:lnTo>
                    <a:pt x="21463" y="90948"/>
                  </a:lnTo>
                  <a:lnTo>
                    <a:pt x="25452" y="101802"/>
                  </a:lnTo>
                  <a:lnTo>
                    <a:pt x="31520" y="113000"/>
                  </a:lnTo>
                  <a:lnTo>
                    <a:pt x="42113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99187" y="5032621"/>
              <a:ext cx="80959" cy="157929"/>
            </a:xfrm>
            <a:custGeom>
              <a:avLst/>
              <a:gdLst/>
              <a:ahLst/>
              <a:cxnLst/>
              <a:rect l="0" t="0" r="0" b="0"/>
              <a:pathLst>
                <a:path w="80959" h="157929">
                  <a:moveTo>
                    <a:pt x="17787" y="157928"/>
                  </a:moveTo>
                  <a:lnTo>
                    <a:pt x="14853" y="149059"/>
                  </a:lnTo>
                  <a:lnTo>
                    <a:pt x="12071" y="140073"/>
                  </a:lnTo>
                  <a:lnTo>
                    <a:pt x="9176" y="130077"/>
                  </a:lnTo>
                  <a:lnTo>
                    <a:pt x="6308" y="119097"/>
                  </a:lnTo>
                  <a:lnTo>
                    <a:pt x="3792" y="107286"/>
                  </a:lnTo>
                  <a:lnTo>
                    <a:pt x="1786" y="94831"/>
                  </a:lnTo>
                  <a:lnTo>
                    <a:pt x="447" y="82067"/>
                  </a:lnTo>
                  <a:lnTo>
                    <a:pt x="0" y="69434"/>
                  </a:lnTo>
                  <a:lnTo>
                    <a:pt x="489" y="57174"/>
                  </a:lnTo>
                  <a:lnTo>
                    <a:pt x="2123" y="45657"/>
                  </a:lnTo>
                  <a:lnTo>
                    <a:pt x="5349" y="35448"/>
                  </a:lnTo>
                  <a:lnTo>
                    <a:pt x="10265" y="26736"/>
                  </a:lnTo>
                  <a:lnTo>
                    <a:pt x="16838" y="19547"/>
                  </a:lnTo>
                  <a:lnTo>
                    <a:pt x="25069" y="13926"/>
                  </a:lnTo>
                  <a:lnTo>
                    <a:pt x="34773" y="9735"/>
                  </a:lnTo>
                  <a:lnTo>
                    <a:pt x="45059" y="6709"/>
                  </a:lnTo>
                  <a:lnTo>
                    <a:pt x="55434" y="4249"/>
                  </a:lnTo>
                  <a:lnTo>
                    <a:pt x="66806" y="2137"/>
                  </a:lnTo>
                  <a:lnTo>
                    <a:pt x="80958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08223" y="5052092"/>
              <a:ext cx="108793" cy="205434"/>
            </a:xfrm>
            <a:custGeom>
              <a:avLst/>
              <a:gdLst/>
              <a:ahLst/>
              <a:cxnLst/>
              <a:rect l="0" t="0" r="0" b="0"/>
              <a:pathLst>
                <a:path w="108793" h="205434">
                  <a:moveTo>
                    <a:pt x="3507" y="75286"/>
                  </a:moveTo>
                  <a:lnTo>
                    <a:pt x="9442" y="80952"/>
                  </a:lnTo>
                  <a:lnTo>
                    <a:pt x="15647" y="84596"/>
                  </a:lnTo>
                  <a:lnTo>
                    <a:pt x="22743" y="86506"/>
                  </a:lnTo>
                  <a:lnTo>
                    <a:pt x="30683" y="87007"/>
                  </a:lnTo>
                  <a:lnTo>
                    <a:pt x="39328" y="86387"/>
                  </a:lnTo>
                  <a:lnTo>
                    <a:pt x="48519" y="84911"/>
                  </a:lnTo>
                  <a:lnTo>
                    <a:pt x="57945" y="82644"/>
                  </a:lnTo>
                  <a:lnTo>
                    <a:pt x="67187" y="79456"/>
                  </a:lnTo>
                  <a:lnTo>
                    <a:pt x="76018" y="75346"/>
                  </a:lnTo>
                  <a:lnTo>
                    <a:pt x="84080" y="70112"/>
                  </a:lnTo>
                  <a:lnTo>
                    <a:pt x="90816" y="63310"/>
                  </a:lnTo>
                  <a:lnTo>
                    <a:pt x="96039" y="54851"/>
                  </a:lnTo>
                  <a:lnTo>
                    <a:pt x="99564" y="45254"/>
                  </a:lnTo>
                  <a:lnTo>
                    <a:pt x="101038" y="35435"/>
                  </a:lnTo>
                  <a:lnTo>
                    <a:pt x="100464" y="25955"/>
                  </a:lnTo>
                  <a:lnTo>
                    <a:pt x="97809" y="17323"/>
                  </a:lnTo>
                  <a:lnTo>
                    <a:pt x="92837" y="10138"/>
                  </a:lnTo>
                  <a:lnTo>
                    <a:pt x="85650" y="4585"/>
                  </a:lnTo>
                  <a:lnTo>
                    <a:pt x="76929" y="994"/>
                  </a:lnTo>
                  <a:lnTo>
                    <a:pt x="67707" y="0"/>
                  </a:lnTo>
                  <a:lnTo>
                    <a:pt x="58623" y="1697"/>
                  </a:lnTo>
                  <a:lnTo>
                    <a:pt x="49919" y="5579"/>
                  </a:lnTo>
                  <a:lnTo>
                    <a:pt x="41621" y="10849"/>
                  </a:lnTo>
                  <a:lnTo>
                    <a:pt x="33680" y="16913"/>
                  </a:lnTo>
                  <a:lnTo>
                    <a:pt x="26347" y="23743"/>
                  </a:lnTo>
                  <a:lnTo>
                    <a:pt x="20168" y="31756"/>
                  </a:lnTo>
                  <a:lnTo>
                    <a:pt x="15336" y="41103"/>
                  </a:lnTo>
                  <a:lnTo>
                    <a:pt x="11580" y="51498"/>
                  </a:lnTo>
                  <a:lnTo>
                    <a:pt x="8361" y="62399"/>
                  </a:lnTo>
                  <a:lnTo>
                    <a:pt x="5312" y="73439"/>
                  </a:lnTo>
                  <a:lnTo>
                    <a:pt x="2584" y="84446"/>
                  </a:lnTo>
                  <a:lnTo>
                    <a:pt x="730" y="95363"/>
                  </a:lnTo>
                  <a:lnTo>
                    <a:pt x="0" y="106189"/>
                  </a:lnTo>
                  <a:lnTo>
                    <a:pt x="341" y="117102"/>
                  </a:lnTo>
                  <a:lnTo>
                    <a:pt x="1566" y="128430"/>
                  </a:lnTo>
                  <a:lnTo>
                    <a:pt x="3470" y="140306"/>
                  </a:lnTo>
                  <a:lnTo>
                    <a:pt x="6037" y="152386"/>
                  </a:lnTo>
                  <a:lnTo>
                    <a:pt x="9431" y="163963"/>
                  </a:lnTo>
                  <a:lnTo>
                    <a:pt x="13684" y="174665"/>
                  </a:lnTo>
                  <a:lnTo>
                    <a:pt x="19013" y="184137"/>
                  </a:lnTo>
                  <a:lnTo>
                    <a:pt x="25879" y="191895"/>
                  </a:lnTo>
                  <a:lnTo>
                    <a:pt x="34387" y="197845"/>
                  </a:lnTo>
                  <a:lnTo>
                    <a:pt x="44186" y="202043"/>
                  </a:lnTo>
                  <a:lnTo>
                    <a:pt x="54673" y="204510"/>
                  </a:lnTo>
                  <a:lnTo>
                    <a:pt x="65414" y="205433"/>
                  </a:lnTo>
                  <a:lnTo>
                    <a:pt x="75745" y="205073"/>
                  </a:lnTo>
                  <a:lnTo>
                    <a:pt x="85708" y="203534"/>
                  </a:lnTo>
                  <a:lnTo>
                    <a:pt x="96168" y="199569"/>
                  </a:lnTo>
                  <a:lnTo>
                    <a:pt x="108792" y="1910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59129" y="483258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2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97"/>
                  </a:lnTo>
                  <a:lnTo>
                    <a:pt x="8043" y="93501"/>
                  </a:lnTo>
                  <a:lnTo>
                    <a:pt x="9502" y="111659"/>
                  </a:lnTo>
                  <a:lnTo>
                    <a:pt x="11330" y="130686"/>
                  </a:lnTo>
                  <a:lnTo>
                    <a:pt x="13389" y="150341"/>
                  </a:lnTo>
                  <a:lnTo>
                    <a:pt x="15317" y="170440"/>
                  </a:lnTo>
                  <a:lnTo>
                    <a:pt x="16911" y="190843"/>
                  </a:lnTo>
                  <a:lnTo>
                    <a:pt x="18134" y="211288"/>
                  </a:lnTo>
                  <a:lnTo>
                    <a:pt x="19029" y="231401"/>
                  </a:lnTo>
                  <a:lnTo>
                    <a:pt x="19666" y="251001"/>
                  </a:lnTo>
                  <a:lnTo>
                    <a:pt x="20111" y="269927"/>
                  </a:lnTo>
                  <a:lnTo>
                    <a:pt x="20417" y="287950"/>
                  </a:lnTo>
                  <a:lnTo>
                    <a:pt x="20626" y="305038"/>
                  </a:lnTo>
                  <a:lnTo>
                    <a:pt x="20768" y="321312"/>
                  </a:lnTo>
                  <a:lnTo>
                    <a:pt x="20863" y="336941"/>
                  </a:lnTo>
                  <a:lnTo>
                    <a:pt x="20927" y="352072"/>
                  </a:lnTo>
                  <a:lnTo>
                    <a:pt x="20970" y="366235"/>
                  </a:lnTo>
                  <a:lnTo>
                    <a:pt x="21004" y="379741"/>
                  </a:lnTo>
                  <a:lnTo>
                    <a:pt x="21031" y="393781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43357" y="5127378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5" y="54241"/>
                  </a:lnTo>
                  <a:lnTo>
                    <a:pt x="21464" y="63772"/>
                  </a:lnTo>
                  <a:lnTo>
                    <a:pt x="25453" y="73035"/>
                  </a:lnTo>
                  <a:lnTo>
                    <a:pt x="31521" y="82843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22300" y="5032621"/>
              <a:ext cx="147400" cy="484313"/>
            </a:xfrm>
            <a:custGeom>
              <a:avLst/>
              <a:gdLst/>
              <a:ahLst/>
              <a:cxnLst/>
              <a:rect l="0" t="0" r="0" b="0"/>
              <a:pathLst>
                <a:path w="147400" h="484313">
                  <a:moveTo>
                    <a:pt x="147399" y="0"/>
                  </a:moveTo>
                  <a:lnTo>
                    <a:pt x="141598" y="8936"/>
                  </a:lnTo>
                  <a:lnTo>
                    <a:pt x="136674" y="18563"/>
                  </a:lnTo>
                  <a:lnTo>
                    <a:pt x="132168" y="29855"/>
                  </a:lnTo>
                  <a:lnTo>
                    <a:pt x="127774" y="42695"/>
                  </a:lnTo>
                  <a:lnTo>
                    <a:pt x="123112" y="56823"/>
                  </a:lnTo>
                  <a:lnTo>
                    <a:pt x="118001" y="71948"/>
                  </a:lnTo>
                  <a:lnTo>
                    <a:pt x="112596" y="87809"/>
                  </a:lnTo>
                  <a:lnTo>
                    <a:pt x="107273" y="104198"/>
                  </a:lnTo>
                  <a:lnTo>
                    <a:pt x="102248" y="120946"/>
                  </a:lnTo>
                  <a:lnTo>
                    <a:pt x="97569" y="137612"/>
                  </a:lnTo>
                  <a:lnTo>
                    <a:pt x="93201" y="153501"/>
                  </a:lnTo>
                  <a:lnTo>
                    <a:pt x="89079" y="168300"/>
                  </a:lnTo>
                  <a:lnTo>
                    <a:pt x="85141" y="182033"/>
                  </a:lnTo>
                  <a:lnTo>
                    <a:pt x="81337" y="194878"/>
                  </a:lnTo>
                  <a:lnTo>
                    <a:pt x="77626" y="207041"/>
                  </a:lnTo>
                  <a:lnTo>
                    <a:pt x="73980" y="218703"/>
                  </a:lnTo>
                  <a:lnTo>
                    <a:pt x="70378" y="230009"/>
                  </a:lnTo>
                  <a:lnTo>
                    <a:pt x="66806" y="241067"/>
                  </a:lnTo>
                  <a:lnTo>
                    <a:pt x="63255" y="251953"/>
                  </a:lnTo>
                  <a:lnTo>
                    <a:pt x="59717" y="262723"/>
                  </a:lnTo>
                  <a:lnTo>
                    <a:pt x="56189" y="273413"/>
                  </a:lnTo>
                  <a:lnTo>
                    <a:pt x="52667" y="284050"/>
                  </a:lnTo>
                  <a:lnTo>
                    <a:pt x="49150" y="294652"/>
                  </a:lnTo>
                  <a:lnTo>
                    <a:pt x="45635" y="305243"/>
                  </a:lnTo>
                  <a:lnTo>
                    <a:pt x="42122" y="316322"/>
                  </a:lnTo>
                  <a:lnTo>
                    <a:pt x="38610" y="328817"/>
                  </a:lnTo>
                  <a:lnTo>
                    <a:pt x="35099" y="343111"/>
                  </a:lnTo>
                  <a:lnTo>
                    <a:pt x="31588" y="358780"/>
                  </a:lnTo>
                  <a:lnTo>
                    <a:pt x="28077" y="374908"/>
                  </a:lnTo>
                  <a:lnTo>
                    <a:pt x="24568" y="390898"/>
                  </a:lnTo>
                  <a:lnTo>
                    <a:pt x="21058" y="406360"/>
                  </a:lnTo>
                  <a:lnTo>
                    <a:pt x="17548" y="420963"/>
                  </a:lnTo>
                  <a:lnTo>
                    <a:pt x="14043" y="434616"/>
                  </a:lnTo>
                  <a:lnTo>
                    <a:pt x="10693" y="446976"/>
                  </a:lnTo>
                  <a:lnTo>
                    <a:pt x="7469" y="458552"/>
                  </a:lnTo>
                  <a:lnTo>
                    <a:pt x="4084" y="470360"/>
                  </a:lnTo>
                  <a:lnTo>
                    <a:pt x="0" y="4843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90756" y="5211606"/>
              <a:ext cx="40725" cy="273742"/>
            </a:xfrm>
            <a:custGeom>
              <a:avLst/>
              <a:gdLst/>
              <a:ahLst/>
              <a:cxnLst/>
              <a:rect l="0" t="0" r="0" b="0"/>
              <a:pathLst>
                <a:path w="40725" h="273742">
                  <a:moveTo>
                    <a:pt x="10529" y="0"/>
                  </a:moveTo>
                  <a:lnTo>
                    <a:pt x="13462" y="11668"/>
                  </a:lnTo>
                  <a:lnTo>
                    <a:pt x="16245" y="22157"/>
                  </a:lnTo>
                  <a:lnTo>
                    <a:pt x="19144" y="32459"/>
                  </a:lnTo>
                  <a:lnTo>
                    <a:pt x="22184" y="42760"/>
                  </a:lnTo>
                  <a:lnTo>
                    <a:pt x="25350" y="53103"/>
                  </a:lnTo>
                  <a:lnTo>
                    <a:pt x="28609" y="63498"/>
                  </a:lnTo>
                  <a:lnTo>
                    <a:pt x="31775" y="74099"/>
                  </a:lnTo>
                  <a:lnTo>
                    <a:pt x="34517" y="85205"/>
                  </a:lnTo>
                  <a:lnTo>
                    <a:pt x="36693" y="96943"/>
                  </a:lnTo>
                  <a:lnTo>
                    <a:pt x="38322" y="109437"/>
                  </a:lnTo>
                  <a:lnTo>
                    <a:pt x="39498" y="122887"/>
                  </a:lnTo>
                  <a:lnTo>
                    <a:pt x="40322" y="137300"/>
                  </a:lnTo>
                  <a:lnTo>
                    <a:pt x="40724" y="152216"/>
                  </a:lnTo>
                  <a:lnTo>
                    <a:pt x="40469" y="166843"/>
                  </a:lnTo>
                  <a:lnTo>
                    <a:pt x="39479" y="180750"/>
                  </a:lnTo>
                  <a:lnTo>
                    <a:pt x="37662" y="193865"/>
                  </a:lnTo>
                  <a:lnTo>
                    <a:pt x="34839" y="206287"/>
                  </a:lnTo>
                  <a:lnTo>
                    <a:pt x="31017" y="218152"/>
                  </a:lnTo>
                  <a:lnTo>
                    <a:pt x="26452" y="229341"/>
                  </a:lnTo>
                  <a:lnTo>
                    <a:pt x="21012" y="240667"/>
                  </a:lnTo>
                  <a:lnTo>
                    <a:pt x="13101" y="2542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790466" y="5430875"/>
            <a:ext cx="1389763" cy="1065209"/>
            <a:chOff x="4790466" y="5430875"/>
            <a:chExt cx="1389763" cy="1065209"/>
          </a:xfrm>
        </p:grpSpPr>
        <p:sp>
          <p:nvSpPr>
            <p:cNvPr id="139" name="Freeform 138"/>
            <p:cNvSpPr/>
            <p:nvPr/>
          </p:nvSpPr>
          <p:spPr>
            <a:xfrm>
              <a:off x="4948394" y="5430875"/>
              <a:ext cx="1212882" cy="705391"/>
            </a:xfrm>
            <a:custGeom>
              <a:avLst/>
              <a:gdLst/>
              <a:ahLst/>
              <a:cxnLst/>
              <a:rect l="0" t="0" r="0" b="0"/>
              <a:pathLst>
                <a:path w="1212882" h="705391">
                  <a:moveTo>
                    <a:pt x="0" y="444026"/>
                  </a:moveTo>
                  <a:lnTo>
                    <a:pt x="5867" y="435225"/>
                  </a:lnTo>
                  <a:lnTo>
                    <a:pt x="11431" y="426878"/>
                  </a:lnTo>
                  <a:lnTo>
                    <a:pt x="17231" y="418179"/>
                  </a:lnTo>
                  <a:lnTo>
                    <a:pt x="23311" y="409058"/>
                  </a:lnTo>
                  <a:lnTo>
                    <a:pt x="29641" y="399564"/>
                  </a:lnTo>
                  <a:lnTo>
                    <a:pt x="36169" y="389772"/>
                  </a:lnTo>
                  <a:lnTo>
                    <a:pt x="42845" y="379757"/>
                  </a:lnTo>
                  <a:lnTo>
                    <a:pt x="49628" y="369584"/>
                  </a:lnTo>
                  <a:lnTo>
                    <a:pt x="56485" y="359293"/>
                  </a:lnTo>
                  <a:lnTo>
                    <a:pt x="63395" y="348757"/>
                  </a:lnTo>
                  <a:lnTo>
                    <a:pt x="70340" y="337690"/>
                  </a:lnTo>
                  <a:lnTo>
                    <a:pt x="77310" y="325983"/>
                  </a:lnTo>
                  <a:lnTo>
                    <a:pt x="84295" y="313679"/>
                  </a:lnTo>
                  <a:lnTo>
                    <a:pt x="91292" y="300888"/>
                  </a:lnTo>
                  <a:lnTo>
                    <a:pt x="98296" y="287734"/>
                  </a:lnTo>
                  <a:lnTo>
                    <a:pt x="105305" y="274648"/>
                  </a:lnTo>
                  <a:lnTo>
                    <a:pt x="112317" y="262322"/>
                  </a:lnTo>
                  <a:lnTo>
                    <a:pt x="119331" y="251063"/>
                  </a:lnTo>
                  <a:lnTo>
                    <a:pt x="126347" y="240521"/>
                  </a:lnTo>
                  <a:lnTo>
                    <a:pt x="133364" y="229908"/>
                  </a:lnTo>
                  <a:lnTo>
                    <a:pt x="140382" y="218767"/>
                  </a:lnTo>
                  <a:lnTo>
                    <a:pt x="147400" y="207145"/>
                  </a:lnTo>
                  <a:lnTo>
                    <a:pt x="154418" y="195411"/>
                  </a:lnTo>
                  <a:lnTo>
                    <a:pt x="161437" y="183803"/>
                  </a:lnTo>
                  <a:lnTo>
                    <a:pt x="168456" y="172245"/>
                  </a:lnTo>
                  <a:lnTo>
                    <a:pt x="175475" y="160426"/>
                  </a:lnTo>
                  <a:lnTo>
                    <a:pt x="182489" y="148180"/>
                  </a:lnTo>
                  <a:lnTo>
                    <a:pt x="189335" y="135499"/>
                  </a:lnTo>
                  <a:lnTo>
                    <a:pt x="195706" y="122448"/>
                  </a:lnTo>
                  <a:lnTo>
                    <a:pt x="201467" y="109108"/>
                  </a:lnTo>
                  <a:lnTo>
                    <a:pt x="206487" y="95556"/>
                  </a:lnTo>
                  <a:lnTo>
                    <a:pt x="210562" y="81852"/>
                  </a:lnTo>
                  <a:lnTo>
                    <a:pt x="213663" y="68050"/>
                  </a:lnTo>
                  <a:lnTo>
                    <a:pt x="215591" y="54512"/>
                  </a:lnTo>
                  <a:lnTo>
                    <a:pt x="215913" y="41875"/>
                  </a:lnTo>
                  <a:lnTo>
                    <a:pt x="214526" y="30422"/>
                  </a:lnTo>
                  <a:lnTo>
                    <a:pt x="211308" y="20427"/>
                  </a:lnTo>
                  <a:lnTo>
                    <a:pt x="205949" y="12310"/>
                  </a:lnTo>
                  <a:lnTo>
                    <a:pt x="198498" y="6121"/>
                  </a:lnTo>
                  <a:lnTo>
                    <a:pt x="189599" y="1930"/>
                  </a:lnTo>
                  <a:lnTo>
                    <a:pt x="180257" y="0"/>
                  </a:lnTo>
                  <a:lnTo>
                    <a:pt x="171088" y="255"/>
                  </a:lnTo>
                  <a:lnTo>
                    <a:pt x="162156" y="2356"/>
                  </a:lnTo>
                  <a:lnTo>
                    <a:pt x="153173" y="5890"/>
                  </a:lnTo>
                  <a:lnTo>
                    <a:pt x="143951" y="10485"/>
                  </a:lnTo>
                  <a:lnTo>
                    <a:pt x="134604" y="15837"/>
                  </a:lnTo>
                  <a:lnTo>
                    <a:pt x="125468" y="21721"/>
                  </a:lnTo>
                  <a:lnTo>
                    <a:pt x="116729" y="27975"/>
                  </a:lnTo>
                  <a:lnTo>
                    <a:pt x="108571" y="34647"/>
                  </a:lnTo>
                  <a:lnTo>
                    <a:pt x="101244" y="41966"/>
                  </a:lnTo>
                  <a:lnTo>
                    <a:pt x="94810" y="50004"/>
                  </a:lnTo>
                  <a:lnTo>
                    <a:pt x="89490" y="58692"/>
                  </a:lnTo>
                  <a:lnTo>
                    <a:pt x="85739" y="67903"/>
                  </a:lnTo>
                  <a:lnTo>
                    <a:pt x="83661" y="77512"/>
                  </a:lnTo>
                  <a:lnTo>
                    <a:pt x="83062" y="87575"/>
                  </a:lnTo>
                  <a:lnTo>
                    <a:pt x="83639" y="98316"/>
                  </a:lnTo>
                  <a:lnTo>
                    <a:pt x="85103" y="109797"/>
                  </a:lnTo>
                  <a:lnTo>
                    <a:pt x="87371" y="121779"/>
                  </a:lnTo>
                  <a:lnTo>
                    <a:pt x="90563" y="133820"/>
                  </a:lnTo>
                  <a:lnTo>
                    <a:pt x="94670" y="145661"/>
                  </a:lnTo>
                  <a:lnTo>
                    <a:pt x="99562" y="157222"/>
                  </a:lnTo>
                  <a:lnTo>
                    <a:pt x="105070" y="168517"/>
                  </a:lnTo>
                  <a:lnTo>
                    <a:pt x="111035" y="179596"/>
                  </a:lnTo>
                  <a:lnTo>
                    <a:pt x="117329" y="190512"/>
                  </a:lnTo>
                  <a:lnTo>
                    <a:pt x="123854" y="201308"/>
                  </a:lnTo>
                  <a:lnTo>
                    <a:pt x="130537" y="212024"/>
                  </a:lnTo>
                  <a:lnTo>
                    <a:pt x="137330" y="222850"/>
                  </a:lnTo>
                  <a:lnTo>
                    <a:pt x="144197" y="234111"/>
                  </a:lnTo>
                  <a:lnTo>
                    <a:pt x="151109" y="245944"/>
                  </a:lnTo>
                  <a:lnTo>
                    <a:pt x="157887" y="258164"/>
                  </a:lnTo>
                  <a:lnTo>
                    <a:pt x="164212" y="270366"/>
                  </a:lnTo>
                  <a:lnTo>
                    <a:pt x="169947" y="282314"/>
                  </a:lnTo>
                  <a:lnTo>
                    <a:pt x="175120" y="293947"/>
                  </a:lnTo>
                  <a:lnTo>
                    <a:pt x="179829" y="305291"/>
                  </a:lnTo>
                  <a:lnTo>
                    <a:pt x="184183" y="316407"/>
                  </a:lnTo>
                  <a:lnTo>
                    <a:pt x="188278" y="327516"/>
                  </a:lnTo>
                  <a:lnTo>
                    <a:pt x="192188" y="338975"/>
                  </a:lnTo>
                  <a:lnTo>
                    <a:pt x="195961" y="350945"/>
                  </a:lnTo>
                  <a:lnTo>
                    <a:pt x="199310" y="363257"/>
                  </a:lnTo>
                  <a:lnTo>
                    <a:pt x="201647" y="375522"/>
                  </a:lnTo>
                  <a:lnTo>
                    <a:pt x="202728" y="387508"/>
                  </a:lnTo>
                  <a:lnTo>
                    <a:pt x="202470" y="398996"/>
                  </a:lnTo>
                  <a:lnTo>
                    <a:pt x="200775" y="409711"/>
                  </a:lnTo>
                  <a:lnTo>
                    <a:pt x="197740" y="419579"/>
                  </a:lnTo>
                  <a:lnTo>
                    <a:pt x="193432" y="428525"/>
                  </a:lnTo>
                  <a:lnTo>
                    <a:pt x="187799" y="436397"/>
                  </a:lnTo>
                  <a:lnTo>
                    <a:pt x="180934" y="443203"/>
                  </a:lnTo>
                  <a:lnTo>
                    <a:pt x="172885" y="448775"/>
                  </a:lnTo>
                  <a:lnTo>
                    <a:pt x="163581" y="452696"/>
                  </a:lnTo>
                  <a:lnTo>
                    <a:pt x="153103" y="454884"/>
                  </a:lnTo>
                  <a:lnTo>
                    <a:pt x="141814" y="455388"/>
                  </a:lnTo>
                  <a:lnTo>
                    <a:pt x="130244" y="454213"/>
                  </a:lnTo>
                  <a:lnTo>
                    <a:pt x="118724" y="451536"/>
                  </a:lnTo>
                  <a:lnTo>
                    <a:pt x="107379" y="447638"/>
                  </a:lnTo>
                  <a:lnTo>
                    <a:pt x="96229" y="442814"/>
                  </a:lnTo>
                  <a:lnTo>
                    <a:pt x="85252" y="437309"/>
                  </a:lnTo>
                  <a:lnTo>
                    <a:pt x="74575" y="431158"/>
                  </a:lnTo>
                  <a:lnTo>
                    <a:pt x="64471" y="424198"/>
                  </a:lnTo>
                  <a:lnTo>
                    <a:pt x="55047" y="416404"/>
                  </a:lnTo>
                  <a:lnTo>
                    <a:pt x="46412" y="407882"/>
                  </a:lnTo>
                  <a:lnTo>
                    <a:pt x="38757" y="398783"/>
                  </a:lnTo>
                  <a:lnTo>
                    <a:pt x="32094" y="389248"/>
                  </a:lnTo>
                  <a:lnTo>
                    <a:pt x="26450" y="379236"/>
                  </a:lnTo>
                  <a:lnTo>
                    <a:pt x="21949" y="368529"/>
                  </a:lnTo>
                  <a:lnTo>
                    <a:pt x="18564" y="357088"/>
                  </a:lnTo>
                  <a:lnTo>
                    <a:pt x="16611" y="345814"/>
                  </a:lnTo>
                  <a:lnTo>
                    <a:pt x="16806" y="336375"/>
                  </a:lnTo>
                  <a:lnTo>
                    <a:pt x="19344" y="329559"/>
                  </a:lnTo>
                  <a:lnTo>
                    <a:pt x="23811" y="325478"/>
                  </a:lnTo>
                  <a:lnTo>
                    <a:pt x="29481" y="324019"/>
                  </a:lnTo>
                  <a:lnTo>
                    <a:pt x="35810" y="324820"/>
                  </a:lnTo>
                  <a:lnTo>
                    <a:pt x="42479" y="327404"/>
                  </a:lnTo>
                  <a:lnTo>
                    <a:pt x="49321" y="331324"/>
                  </a:lnTo>
                  <a:lnTo>
                    <a:pt x="56250" y="336205"/>
                  </a:lnTo>
                  <a:lnTo>
                    <a:pt x="63223" y="341763"/>
                  </a:lnTo>
                  <a:lnTo>
                    <a:pt x="70218" y="347792"/>
                  </a:lnTo>
                  <a:lnTo>
                    <a:pt x="77224" y="354147"/>
                  </a:lnTo>
                  <a:lnTo>
                    <a:pt x="84236" y="360888"/>
                  </a:lnTo>
                  <a:lnTo>
                    <a:pt x="91252" y="368253"/>
                  </a:lnTo>
                  <a:lnTo>
                    <a:pt x="98273" y="376318"/>
                  </a:lnTo>
                  <a:lnTo>
                    <a:pt x="105464" y="384854"/>
                  </a:lnTo>
                  <a:lnTo>
                    <a:pt x="113130" y="393431"/>
                  </a:lnTo>
                  <a:lnTo>
                    <a:pt x="121402" y="401788"/>
                  </a:lnTo>
                  <a:lnTo>
                    <a:pt x="130246" y="409687"/>
                  </a:lnTo>
                  <a:lnTo>
                    <a:pt x="139562" y="416838"/>
                  </a:lnTo>
                  <a:lnTo>
                    <a:pt x="149241" y="423160"/>
                  </a:lnTo>
                  <a:lnTo>
                    <a:pt x="159351" y="428574"/>
                  </a:lnTo>
                  <a:lnTo>
                    <a:pt x="170123" y="432919"/>
                  </a:lnTo>
                  <a:lnTo>
                    <a:pt x="181620" y="436201"/>
                  </a:lnTo>
                  <a:lnTo>
                    <a:pt x="193442" y="438084"/>
                  </a:lnTo>
                  <a:lnTo>
                    <a:pt x="204845" y="437842"/>
                  </a:lnTo>
                  <a:lnTo>
                    <a:pt x="215439" y="435268"/>
                  </a:lnTo>
                  <a:lnTo>
                    <a:pt x="225178" y="430608"/>
                  </a:lnTo>
                  <a:lnTo>
                    <a:pt x="234181" y="424274"/>
                  </a:lnTo>
                  <a:lnTo>
                    <a:pt x="242601" y="416679"/>
                  </a:lnTo>
                  <a:lnTo>
                    <a:pt x="250427" y="408006"/>
                  </a:lnTo>
                  <a:lnTo>
                    <a:pt x="257471" y="398214"/>
                  </a:lnTo>
                  <a:lnTo>
                    <a:pt x="263686" y="387378"/>
                  </a:lnTo>
                  <a:lnTo>
                    <a:pt x="268845" y="375832"/>
                  </a:lnTo>
                  <a:lnTo>
                    <a:pt x="272480" y="364084"/>
                  </a:lnTo>
                  <a:lnTo>
                    <a:pt x="274458" y="352487"/>
                  </a:lnTo>
                  <a:lnTo>
                    <a:pt x="274267" y="342824"/>
                  </a:lnTo>
                  <a:lnTo>
                    <a:pt x="272119" y="337999"/>
                  </a:lnTo>
                  <a:lnTo>
                    <a:pt x="269754" y="338550"/>
                  </a:lnTo>
                  <a:lnTo>
                    <a:pt x="267831" y="343371"/>
                  </a:lnTo>
                  <a:lnTo>
                    <a:pt x="266407" y="351208"/>
                  </a:lnTo>
                  <a:lnTo>
                    <a:pt x="265397" y="361098"/>
                  </a:lnTo>
                  <a:lnTo>
                    <a:pt x="264704" y="372356"/>
                  </a:lnTo>
                  <a:lnTo>
                    <a:pt x="264569" y="384200"/>
                  </a:lnTo>
                  <a:lnTo>
                    <a:pt x="265538" y="395709"/>
                  </a:lnTo>
                  <a:lnTo>
                    <a:pt x="267828" y="406405"/>
                  </a:lnTo>
                  <a:lnTo>
                    <a:pt x="271502" y="415725"/>
                  </a:lnTo>
                  <a:lnTo>
                    <a:pt x="276643" y="422860"/>
                  </a:lnTo>
                  <a:lnTo>
                    <a:pt x="283136" y="427573"/>
                  </a:lnTo>
                  <a:lnTo>
                    <a:pt x="290581" y="429790"/>
                  </a:lnTo>
                  <a:lnTo>
                    <a:pt x="298408" y="429324"/>
                  </a:lnTo>
                  <a:lnTo>
                    <a:pt x="306258" y="426352"/>
                  </a:lnTo>
                  <a:lnTo>
                    <a:pt x="313984" y="421462"/>
                  </a:lnTo>
                  <a:lnTo>
                    <a:pt x="321551" y="415441"/>
                  </a:lnTo>
                  <a:lnTo>
                    <a:pt x="328969" y="408842"/>
                  </a:lnTo>
                  <a:lnTo>
                    <a:pt x="336103" y="401806"/>
                  </a:lnTo>
                  <a:lnTo>
                    <a:pt x="342675" y="394178"/>
                  </a:lnTo>
                  <a:lnTo>
                    <a:pt x="348579" y="385900"/>
                  </a:lnTo>
                  <a:lnTo>
                    <a:pt x="353868" y="377037"/>
                  </a:lnTo>
                  <a:lnTo>
                    <a:pt x="358654" y="367700"/>
                  </a:lnTo>
                  <a:lnTo>
                    <a:pt x="363065" y="358007"/>
                  </a:lnTo>
                  <a:lnTo>
                    <a:pt x="367368" y="348056"/>
                  </a:lnTo>
                  <a:lnTo>
                    <a:pt x="371951" y="337922"/>
                  </a:lnTo>
                  <a:lnTo>
                    <a:pt x="377006" y="327667"/>
                  </a:lnTo>
                  <a:lnTo>
                    <a:pt x="382710" y="317492"/>
                  </a:lnTo>
                  <a:lnTo>
                    <a:pt x="389295" y="307734"/>
                  </a:lnTo>
                  <a:lnTo>
                    <a:pt x="396792" y="298572"/>
                  </a:lnTo>
                  <a:lnTo>
                    <a:pt x="404700" y="291143"/>
                  </a:lnTo>
                  <a:lnTo>
                    <a:pt x="411135" y="288094"/>
                  </a:lnTo>
                  <a:lnTo>
                    <a:pt x="414231" y="289850"/>
                  </a:lnTo>
                  <a:lnTo>
                    <a:pt x="414198" y="294072"/>
                  </a:lnTo>
                  <a:lnTo>
                    <a:pt x="412035" y="299631"/>
                  </a:lnTo>
                  <a:lnTo>
                    <a:pt x="408778" y="306295"/>
                  </a:lnTo>
                  <a:lnTo>
                    <a:pt x="405088" y="313932"/>
                  </a:lnTo>
                  <a:lnTo>
                    <a:pt x="401613" y="322367"/>
                  </a:lnTo>
                  <a:lnTo>
                    <a:pt x="399100" y="331417"/>
                  </a:lnTo>
                  <a:lnTo>
                    <a:pt x="397872" y="340897"/>
                  </a:lnTo>
                  <a:lnTo>
                    <a:pt x="398654" y="349915"/>
                  </a:lnTo>
                  <a:lnTo>
                    <a:pt x="402424" y="355859"/>
                  </a:lnTo>
                  <a:lnTo>
                    <a:pt x="408066" y="356977"/>
                  </a:lnTo>
                  <a:lnTo>
                    <a:pt x="413600" y="354362"/>
                  </a:lnTo>
                  <a:lnTo>
                    <a:pt x="419061" y="350532"/>
                  </a:lnTo>
                  <a:lnTo>
                    <a:pt x="424814" y="349701"/>
                  </a:lnTo>
                  <a:lnTo>
                    <a:pt x="429631" y="353707"/>
                  </a:lnTo>
                  <a:lnTo>
                    <a:pt x="432398" y="360916"/>
                  </a:lnTo>
                  <a:lnTo>
                    <a:pt x="433430" y="370367"/>
                  </a:lnTo>
                  <a:lnTo>
                    <a:pt x="433529" y="381744"/>
                  </a:lnTo>
                  <a:lnTo>
                    <a:pt x="433260" y="394753"/>
                  </a:lnTo>
                  <a:lnTo>
                    <a:pt x="432905" y="409055"/>
                  </a:lnTo>
                  <a:lnTo>
                    <a:pt x="432580" y="424330"/>
                  </a:lnTo>
                  <a:lnTo>
                    <a:pt x="432319" y="440312"/>
                  </a:lnTo>
                  <a:lnTo>
                    <a:pt x="432123" y="456958"/>
                  </a:lnTo>
                  <a:lnTo>
                    <a:pt x="431982" y="474425"/>
                  </a:lnTo>
                  <a:lnTo>
                    <a:pt x="431883" y="492729"/>
                  </a:lnTo>
                  <a:lnTo>
                    <a:pt x="431814" y="511597"/>
                  </a:lnTo>
                  <a:lnTo>
                    <a:pt x="431765" y="530571"/>
                  </a:lnTo>
                  <a:lnTo>
                    <a:pt x="431734" y="549367"/>
                  </a:lnTo>
                  <a:lnTo>
                    <a:pt x="431712" y="567734"/>
                  </a:lnTo>
                  <a:lnTo>
                    <a:pt x="431697" y="585375"/>
                  </a:lnTo>
                  <a:lnTo>
                    <a:pt x="431684" y="602198"/>
                  </a:lnTo>
                  <a:lnTo>
                    <a:pt x="431504" y="618122"/>
                  </a:lnTo>
                  <a:lnTo>
                    <a:pt x="430851" y="632985"/>
                  </a:lnTo>
                  <a:lnTo>
                    <a:pt x="429595" y="646800"/>
                  </a:lnTo>
                  <a:lnTo>
                    <a:pt x="427767" y="659725"/>
                  </a:lnTo>
                  <a:lnTo>
                    <a:pt x="425469" y="671953"/>
                  </a:lnTo>
                  <a:lnTo>
                    <a:pt x="422808" y="683643"/>
                  </a:lnTo>
                  <a:lnTo>
                    <a:pt x="419693" y="694115"/>
                  </a:lnTo>
                  <a:lnTo>
                    <a:pt x="415111" y="701706"/>
                  </a:lnTo>
                  <a:lnTo>
                    <a:pt x="408914" y="705390"/>
                  </a:lnTo>
                  <a:lnTo>
                    <a:pt x="402811" y="705258"/>
                  </a:lnTo>
                  <a:lnTo>
                    <a:pt x="397338" y="702054"/>
                  </a:lnTo>
                  <a:lnTo>
                    <a:pt x="392447" y="696420"/>
                  </a:lnTo>
                  <a:lnTo>
                    <a:pt x="387992" y="688709"/>
                  </a:lnTo>
                  <a:lnTo>
                    <a:pt x="383846" y="679279"/>
                  </a:lnTo>
                  <a:lnTo>
                    <a:pt x="380078" y="668513"/>
                  </a:lnTo>
                  <a:lnTo>
                    <a:pt x="376927" y="656757"/>
                  </a:lnTo>
                  <a:lnTo>
                    <a:pt x="374476" y="644285"/>
                  </a:lnTo>
                  <a:lnTo>
                    <a:pt x="372662" y="631146"/>
                  </a:lnTo>
                  <a:lnTo>
                    <a:pt x="371362" y="617186"/>
                  </a:lnTo>
                  <a:lnTo>
                    <a:pt x="370456" y="602395"/>
                  </a:lnTo>
                  <a:lnTo>
                    <a:pt x="369999" y="587207"/>
                  </a:lnTo>
                  <a:lnTo>
                    <a:pt x="370216" y="572390"/>
                  </a:lnTo>
                  <a:lnTo>
                    <a:pt x="371177" y="558347"/>
                  </a:lnTo>
                  <a:lnTo>
                    <a:pt x="372805" y="544967"/>
                  </a:lnTo>
                  <a:lnTo>
                    <a:pt x="374968" y="531836"/>
                  </a:lnTo>
                  <a:lnTo>
                    <a:pt x="377539" y="518676"/>
                  </a:lnTo>
                  <a:lnTo>
                    <a:pt x="380570" y="505702"/>
                  </a:lnTo>
                  <a:lnTo>
                    <a:pt x="384283" y="493509"/>
                  </a:lnTo>
                  <a:lnTo>
                    <a:pt x="388739" y="482372"/>
                  </a:lnTo>
                  <a:lnTo>
                    <a:pt x="393697" y="472097"/>
                  </a:lnTo>
                  <a:lnTo>
                    <a:pt x="398717" y="462202"/>
                  </a:lnTo>
                  <a:lnTo>
                    <a:pt x="403547" y="452362"/>
                  </a:lnTo>
                  <a:lnTo>
                    <a:pt x="408433" y="442601"/>
                  </a:lnTo>
                  <a:lnTo>
                    <a:pt x="414005" y="433187"/>
                  </a:lnTo>
                  <a:lnTo>
                    <a:pt x="420567" y="424257"/>
                  </a:lnTo>
                  <a:lnTo>
                    <a:pt x="427942" y="415801"/>
                  </a:lnTo>
                  <a:lnTo>
                    <a:pt x="435663" y="407742"/>
                  </a:lnTo>
                  <a:lnTo>
                    <a:pt x="443423" y="400003"/>
                  </a:lnTo>
                  <a:lnTo>
                    <a:pt x="451413" y="392993"/>
                  </a:lnTo>
                  <a:lnTo>
                    <a:pt x="460216" y="387570"/>
                  </a:lnTo>
                  <a:lnTo>
                    <a:pt x="470083" y="384087"/>
                  </a:lnTo>
                  <a:lnTo>
                    <a:pt x="480318" y="382902"/>
                  </a:lnTo>
                  <a:lnTo>
                    <a:pt x="489516" y="384608"/>
                  </a:lnTo>
                  <a:lnTo>
                    <a:pt x="496963" y="389245"/>
                  </a:lnTo>
                  <a:lnTo>
                    <a:pt x="502774" y="396408"/>
                  </a:lnTo>
                  <a:lnTo>
                    <a:pt x="507522" y="405559"/>
                  </a:lnTo>
                  <a:lnTo>
                    <a:pt x="511673" y="416189"/>
                  </a:lnTo>
                  <a:lnTo>
                    <a:pt x="515344" y="427880"/>
                  </a:lnTo>
                  <a:lnTo>
                    <a:pt x="518378" y="440317"/>
                  </a:lnTo>
                  <a:lnTo>
                    <a:pt x="520729" y="453181"/>
                  </a:lnTo>
                  <a:lnTo>
                    <a:pt x="522575" y="463216"/>
                  </a:lnTo>
                  <a:lnTo>
                    <a:pt x="524190" y="466275"/>
                  </a:lnTo>
                  <a:lnTo>
                    <a:pt x="525792" y="463273"/>
                  </a:lnTo>
                  <a:lnTo>
                    <a:pt x="527628" y="456202"/>
                  </a:lnTo>
                  <a:lnTo>
                    <a:pt x="529969" y="446734"/>
                  </a:lnTo>
                  <a:lnTo>
                    <a:pt x="533118" y="436144"/>
                  </a:lnTo>
                  <a:lnTo>
                    <a:pt x="537156" y="425168"/>
                  </a:lnTo>
                  <a:lnTo>
                    <a:pt x="542148" y="414467"/>
                  </a:lnTo>
                  <a:lnTo>
                    <a:pt x="548245" y="404783"/>
                  </a:lnTo>
                  <a:lnTo>
                    <a:pt x="555409" y="396429"/>
                  </a:lnTo>
                  <a:lnTo>
                    <a:pt x="563150" y="390153"/>
                  </a:lnTo>
                  <a:lnTo>
                    <a:pt x="570651" y="387271"/>
                  </a:lnTo>
                  <a:lnTo>
                    <a:pt x="577463" y="388190"/>
                  </a:lnTo>
                  <a:lnTo>
                    <a:pt x="583340" y="392535"/>
                  </a:lnTo>
                  <a:lnTo>
                    <a:pt x="588062" y="399635"/>
                  </a:lnTo>
                  <a:lnTo>
                    <a:pt x="591652" y="408803"/>
                  </a:lnTo>
                  <a:lnTo>
                    <a:pt x="594605" y="419138"/>
                  </a:lnTo>
                  <a:lnTo>
                    <a:pt x="597751" y="429585"/>
                  </a:lnTo>
                  <a:lnTo>
                    <a:pt x="601558" y="439515"/>
                  </a:lnTo>
                  <a:lnTo>
                    <a:pt x="606535" y="447236"/>
                  </a:lnTo>
                  <a:lnTo>
                    <a:pt x="612397" y="450368"/>
                  </a:lnTo>
                  <a:lnTo>
                    <a:pt x="617995" y="448929"/>
                  </a:lnTo>
                  <a:lnTo>
                    <a:pt x="623414" y="444198"/>
                  </a:lnTo>
                  <a:lnTo>
                    <a:pt x="628957" y="437344"/>
                  </a:lnTo>
                  <a:lnTo>
                    <a:pt x="634602" y="429156"/>
                  </a:lnTo>
                  <a:lnTo>
                    <a:pt x="640061" y="420132"/>
                  </a:lnTo>
                  <a:lnTo>
                    <a:pt x="645166" y="410582"/>
                  </a:lnTo>
                  <a:lnTo>
                    <a:pt x="650062" y="400861"/>
                  </a:lnTo>
                  <a:lnTo>
                    <a:pt x="655105" y="391397"/>
                  </a:lnTo>
                  <a:lnTo>
                    <a:pt x="660496" y="382396"/>
                  </a:lnTo>
                  <a:lnTo>
                    <a:pt x="666269" y="373874"/>
                  </a:lnTo>
                  <a:lnTo>
                    <a:pt x="672376" y="365762"/>
                  </a:lnTo>
                  <a:lnTo>
                    <a:pt x="678698" y="358017"/>
                  </a:lnTo>
                  <a:lnTo>
                    <a:pt x="683411" y="352244"/>
                  </a:lnTo>
                  <a:lnTo>
                    <a:pt x="684385" y="350460"/>
                  </a:lnTo>
                  <a:lnTo>
                    <a:pt x="682434" y="351902"/>
                  </a:lnTo>
                  <a:lnTo>
                    <a:pt x="678776" y="355604"/>
                  </a:lnTo>
                  <a:lnTo>
                    <a:pt x="674429" y="361078"/>
                  </a:lnTo>
                  <a:lnTo>
                    <a:pt x="669959" y="367959"/>
                  </a:lnTo>
                  <a:lnTo>
                    <a:pt x="665603" y="375911"/>
                  </a:lnTo>
                  <a:lnTo>
                    <a:pt x="661425" y="384650"/>
                  </a:lnTo>
                  <a:lnTo>
                    <a:pt x="657428" y="393948"/>
                  </a:lnTo>
                  <a:lnTo>
                    <a:pt x="653908" y="403639"/>
                  </a:lnTo>
                  <a:lnTo>
                    <a:pt x="651445" y="413601"/>
                  </a:lnTo>
                  <a:lnTo>
                    <a:pt x="650291" y="423727"/>
                  </a:lnTo>
                  <a:lnTo>
                    <a:pt x="651151" y="433213"/>
                  </a:lnTo>
                  <a:lnTo>
                    <a:pt x="655158" y="439671"/>
                  </a:lnTo>
                  <a:lnTo>
                    <a:pt x="661496" y="441671"/>
                  </a:lnTo>
                  <a:lnTo>
                    <a:pt x="668295" y="440408"/>
                  </a:lnTo>
                  <a:lnTo>
                    <a:pt x="674893" y="436740"/>
                  </a:lnTo>
                  <a:lnTo>
                    <a:pt x="680989" y="430812"/>
                  </a:lnTo>
                  <a:lnTo>
                    <a:pt x="686504" y="422843"/>
                  </a:lnTo>
                  <a:lnTo>
                    <a:pt x="691493" y="413362"/>
                  </a:lnTo>
                  <a:lnTo>
                    <a:pt x="696062" y="403066"/>
                  </a:lnTo>
                  <a:lnTo>
                    <a:pt x="700319" y="392499"/>
                  </a:lnTo>
                  <a:lnTo>
                    <a:pt x="704563" y="384354"/>
                  </a:lnTo>
                  <a:lnTo>
                    <a:pt x="708682" y="381865"/>
                  </a:lnTo>
                  <a:lnTo>
                    <a:pt x="712132" y="384159"/>
                  </a:lnTo>
                  <a:lnTo>
                    <a:pt x="715152" y="389593"/>
                  </a:lnTo>
                  <a:lnTo>
                    <a:pt x="718057" y="396959"/>
                  </a:lnTo>
                  <a:lnTo>
                    <a:pt x="721013" y="405503"/>
                  </a:lnTo>
                  <a:lnTo>
                    <a:pt x="724077" y="414772"/>
                  </a:lnTo>
                  <a:lnTo>
                    <a:pt x="727251" y="424492"/>
                  </a:lnTo>
                  <a:lnTo>
                    <a:pt x="730517" y="434498"/>
                  </a:lnTo>
                  <a:lnTo>
                    <a:pt x="733864" y="444667"/>
                  </a:lnTo>
                  <a:lnTo>
                    <a:pt x="737600" y="454281"/>
                  </a:lnTo>
                  <a:lnTo>
                    <a:pt x="742325" y="462069"/>
                  </a:lnTo>
                  <a:lnTo>
                    <a:pt x="748276" y="467478"/>
                  </a:lnTo>
                  <a:lnTo>
                    <a:pt x="755054" y="470295"/>
                  </a:lnTo>
                  <a:lnTo>
                    <a:pt x="761834" y="470298"/>
                  </a:lnTo>
                  <a:lnTo>
                    <a:pt x="768132" y="467664"/>
                  </a:lnTo>
                  <a:lnTo>
                    <a:pt x="773816" y="462676"/>
                  </a:lnTo>
                  <a:lnTo>
                    <a:pt x="778934" y="455533"/>
                  </a:lnTo>
                  <a:lnTo>
                    <a:pt x="783594" y="446556"/>
                  </a:lnTo>
                  <a:lnTo>
                    <a:pt x="787910" y="436297"/>
                  </a:lnTo>
                  <a:lnTo>
                    <a:pt x="791977" y="425428"/>
                  </a:lnTo>
                  <a:lnTo>
                    <a:pt x="795867" y="414368"/>
                  </a:lnTo>
                  <a:lnTo>
                    <a:pt x="799634" y="402825"/>
                  </a:lnTo>
                  <a:lnTo>
                    <a:pt x="803318" y="389944"/>
                  </a:lnTo>
                  <a:lnTo>
                    <a:pt x="806946" y="375347"/>
                  </a:lnTo>
                  <a:lnTo>
                    <a:pt x="810535" y="359117"/>
                  </a:lnTo>
                  <a:lnTo>
                    <a:pt x="814097" y="341540"/>
                  </a:lnTo>
                  <a:lnTo>
                    <a:pt x="817637" y="322938"/>
                  </a:lnTo>
                  <a:lnTo>
                    <a:pt x="820998" y="303751"/>
                  </a:lnTo>
                  <a:lnTo>
                    <a:pt x="823875" y="284505"/>
                  </a:lnTo>
                  <a:lnTo>
                    <a:pt x="826137" y="265498"/>
                  </a:lnTo>
                  <a:lnTo>
                    <a:pt x="827655" y="246974"/>
                  </a:lnTo>
                  <a:lnTo>
                    <a:pt x="828225" y="229222"/>
                  </a:lnTo>
                  <a:lnTo>
                    <a:pt x="827826" y="212400"/>
                  </a:lnTo>
                  <a:lnTo>
                    <a:pt x="826543" y="199351"/>
                  </a:lnTo>
                  <a:lnTo>
                    <a:pt x="824881" y="193974"/>
                  </a:lnTo>
                  <a:lnTo>
                    <a:pt x="823576" y="195455"/>
                  </a:lnTo>
                  <a:lnTo>
                    <a:pt x="822716" y="201614"/>
                  </a:lnTo>
                  <a:lnTo>
                    <a:pt x="822172" y="210713"/>
                  </a:lnTo>
                  <a:lnTo>
                    <a:pt x="821831" y="221629"/>
                  </a:lnTo>
                  <a:lnTo>
                    <a:pt x="821616" y="233678"/>
                  </a:lnTo>
                  <a:lnTo>
                    <a:pt x="821479" y="246603"/>
                  </a:lnTo>
                  <a:lnTo>
                    <a:pt x="821391" y="260455"/>
                  </a:lnTo>
                  <a:lnTo>
                    <a:pt x="821333" y="275196"/>
                  </a:lnTo>
                  <a:lnTo>
                    <a:pt x="821295" y="290528"/>
                  </a:lnTo>
                  <a:lnTo>
                    <a:pt x="821270" y="305977"/>
                  </a:lnTo>
                  <a:lnTo>
                    <a:pt x="821259" y="321257"/>
                  </a:lnTo>
                  <a:lnTo>
                    <a:pt x="821421" y="336111"/>
                  </a:lnTo>
                  <a:lnTo>
                    <a:pt x="822062" y="350240"/>
                  </a:lnTo>
                  <a:lnTo>
                    <a:pt x="823311" y="363557"/>
                  </a:lnTo>
                  <a:lnTo>
                    <a:pt x="825133" y="376144"/>
                  </a:lnTo>
                  <a:lnTo>
                    <a:pt x="827428" y="388145"/>
                  </a:lnTo>
                  <a:lnTo>
                    <a:pt x="830087" y="399682"/>
                  </a:lnTo>
                  <a:lnTo>
                    <a:pt x="833199" y="410051"/>
                  </a:lnTo>
                  <a:lnTo>
                    <a:pt x="837785" y="417572"/>
                  </a:lnTo>
                  <a:lnTo>
                    <a:pt x="844155" y="421206"/>
                  </a:lnTo>
                  <a:lnTo>
                    <a:pt x="850905" y="421042"/>
                  </a:lnTo>
                  <a:lnTo>
                    <a:pt x="857622" y="417818"/>
                  </a:lnTo>
                  <a:lnTo>
                    <a:pt x="863993" y="412173"/>
                  </a:lnTo>
                  <a:lnTo>
                    <a:pt x="869447" y="404454"/>
                  </a:lnTo>
                  <a:lnTo>
                    <a:pt x="873763" y="395052"/>
                  </a:lnTo>
                  <a:lnTo>
                    <a:pt x="877558" y="385588"/>
                  </a:lnTo>
                  <a:lnTo>
                    <a:pt x="881881" y="379841"/>
                  </a:lnTo>
                  <a:lnTo>
                    <a:pt x="886560" y="379707"/>
                  </a:lnTo>
                  <a:lnTo>
                    <a:pt x="890868" y="383416"/>
                  </a:lnTo>
                  <a:lnTo>
                    <a:pt x="894779" y="389507"/>
                  </a:lnTo>
                  <a:lnTo>
                    <a:pt x="898455" y="397119"/>
                  </a:lnTo>
                  <a:lnTo>
                    <a:pt x="902043" y="405700"/>
                  </a:lnTo>
                  <a:lnTo>
                    <a:pt x="906522" y="414131"/>
                  </a:lnTo>
                  <a:lnTo>
                    <a:pt x="913154" y="419675"/>
                  </a:lnTo>
                  <a:lnTo>
                    <a:pt x="920800" y="420532"/>
                  </a:lnTo>
                  <a:lnTo>
                    <a:pt x="927576" y="417719"/>
                  </a:lnTo>
                  <a:lnTo>
                    <a:pt x="933252" y="412221"/>
                  </a:lnTo>
                  <a:lnTo>
                    <a:pt x="938133" y="404540"/>
                  </a:lnTo>
                  <a:lnTo>
                    <a:pt x="942510" y="395131"/>
                  </a:lnTo>
                  <a:lnTo>
                    <a:pt x="946763" y="385388"/>
                  </a:lnTo>
                  <a:lnTo>
                    <a:pt x="952120" y="377705"/>
                  </a:lnTo>
                  <a:lnTo>
                    <a:pt x="958859" y="373768"/>
                  </a:lnTo>
                  <a:lnTo>
                    <a:pt x="965312" y="374136"/>
                  </a:lnTo>
                  <a:lnTo>
                    <a:pt x="971002" y="378270"/>
                  </a:lnTo>
                  <a:lnTo>
                    <a:pt x="976026" y="385161"/>
                  </a:lnTo>
                  <a:lnTo>
                    <a:pt x="980564" y="393721"/>
                  </a:lnTo>
                  <a:lnTo>
                    <a:pt x="984780" y="403165"/>
                  </a:lnTo>
                  <a:lnTo>
                    <a:pt x="989278" y="411880"/>
                  </a:lnTo>
                  <a:lnTo>
                    <a:pt x="994716" y="416310"/>
                  </a:lnTo>
                  <a:lnTo>
                    <a:pt x="1000410" y="414758"/>
                  </a:lnTo>
                  <a:lnTo>
                    <a:pt x="1005431" y="409074"/>
                  </a:lnTo>
                  <a:lnTo>
                    <a:pt x="1009800" y="400865"/>
                  </a:lnTo>
                  <a:lnTo>
                    <a:pt x="1013763" y="391314"/>
                  </a:lnTo>
                  <a:lnTo>
                    <a:pt x="1017515" y="381145"/>
                  </a:lnTo>
                  <a:lnTo>
                    <a:pt x="1021490" y="371376"/>
                  </a:lnTo>
                  <a:lnTo>
                    <a:pt x="1026357" y="363406"/>
                  </a:lnTo>
                  <a:lnTo>
                    <a:pt x="1032391" y="357841"/>
                  </a:lnTo>
                  <a:lnTo>
                    <a:pt x="1039049" y="355072"/>
                  </a:lnTo>
                  <a:lnTo>
                    <a:pt x="1045216" y="355624"/>
                  </a:lnTo>
                  <a:lnTo>
                    <a:pt x="1050286" y="359435"/>
                  </a:lnTo>
                  <a:lnTo>
                    <a:pt x="1054331" y="365857"/>
                  </a:lnTo>
                  <a:lnTo>
                    <a:pt x="1057810" y="373967"/>
                  </a:lnTo>
                  <a:lnTo>
                    <a:pt x="1061074" y="383076"/>
                  </a:lnTo>
                  <a:lnTo>
                    <a:pt x="1064301" y="392761"/>
                  </a:lnTo>
                  <a:lnTo>
                    <a:pt x="1067562" y="402779"/>
                  </a:lnTo>
                  <a:lnTo>
                    <a:pt x="1070881" y="412988"/>
                  </a:lnTo>
                  <a:lnTo>
                    <a:pt x="1074418" y="423147"/>
                  </a:lnTo>
                  <a:lnTo>
                    <a:pt x="1078472" y="432903"/>
                  </a:lnTo>
                  <a:lnTo>
                    <a:pt x="1083170" y="442089"/>
                  </a:lnTo>
                  <a:lnTo>
                    <a:pt x="1088801" y="450394"/>
                  </a:lnTo>
                  <a:lnTo>
                    <a:pt x="1095868" y="457296"/>
                  </a:lnTo>
                  <a:lnTo>
                    <a:pt x="1104513" y="462630"/>
                  </a:lnTo>
                  <a:lnTo>
                    <a:pt x="1114402" y="466230"/>
                  </a:lnTo>
                  <a:lnTo>
                    <a:pt x="1124950" y="467754"/>
                  </a:lnTo>
                  <a:lnTo>
                    <a:pt x="1135741" y="467220"/>
                  </a:lnTo>
                  <a:lnTo>
                    <a:pt x="1146408" y="464760"/>
                  </a:lnTo>
                  <a:lnTo>
                    <a:pt x="1156562" y="460451"/>
                  </a:lnTo>
                  <a:lnTo>
                    <a:pt x="1166049" y="454515"/>
                  </a:lnTo>
                  <a:lnTo>
                    <a:pt x="1174740" y="447108"/>
                  </a:lnTo>
                  <a:lnTo>
                    <a:pt x="1182439" y="438242"/>
                  </a:lnTo>
                  <a:lnTo>
                    <a:pt x="1189139" y="428063"/>
                  </a:lnTo>
                  <a:lnTo>
                    <a:pt x="1194980" y="416975"/>
                  </a:lnTo>
                  <a:lnTo>
                    <a:pt x="1200146" y="405540"/>
                  </a:lnTo>
                  <a:lnTo>
                    <a:pt x="1204800" y="394106"/>
                  </a:lnTo>
                  <a:lnTo>
                    <a:pt x="1208759" y="382649"/>
                  </a:lnTo>
                  <a:lnTo>
                    <a:pt x="1211514" y="370892"/>
                  </a:lnTo>
                  <a:lnTo>
                    <a:pt x="1212881" y="358689"/>
                  </a:lnTo>
                  <a:lnTo>
                    <a:pt x="1212814" y="346204"/>
                  </a:lnTo>
                  <a:lnTo>
                    <a:pt x="1211249" y="333816"/>
                  </a:lnTo>
                  <a:lnTo>
                    <a:pt x="1208305" y="321762"/>
                  </a:lnTo>
                  <a:lnTo>
                    <a:pt x="1204227" y="310905"/>
                  </a:lnTo>
                  <a:lnTo>
                    <a:pt x="1199282" y="302744"/>
                  </a:lnTo>
                  <a:lnTo>
                    <a:pt x="1193705" y="297862"/>
                  </a:lnTo>
                  <a:lnTo>
                    <a:pt x="1187845" y="296199"/>
                  </a:lnTo>
                  <a:lnTo>
                    <a:pt x="1182145" y="297501"/>
                  </a:lnTo>
                  <a:lnTo>
                    <a:pt x="1176833" y="301305"/>
                  </a:lnTo>
                  <a:lnTo>
                    <a:pt x="1171946" y="307228"/>
                  </a:lnTo>
                  <a:lnTo>
                    <a:pt x="1167429" y="315073"/>
                  </a:lnTo>
                  <a:lnTo>
                    <a:pt x="1163209" y="324561"/>
                  </a:lnTo>
                  <a:lnTo>
                    <a:pt x="1159374" y="335350"/>
                  </a:lnTo>
                  <a:lnTo>
                    <a:pt x="1156169" y="347114"/>
                  </a:lnTo>
                  <a:lnTo>
                    <a:pt x="1153683" y="359583"/>
                  </a:lnTo>
                  <a:lnTo>
                    <a:pt x="1152013" y="372549"/>
                  </a:lnTo>
                  <a:lnTo>
                    <a:pt x="1151341" y="385859"/>
                  </a:lnTo>
                  <a:lnTo>
                    <a:pt x="1151669" y="399405"/>
                  </a:lnTo>
                  <a:lnTo>
                    <a:pt x="1152855" y="413112"/>
                  </a:lnTo>
                  <a:lnTo>
                    <a:pt x="1154714" y="426928"/>
                  </a:lnTo>
                  <a:lnTo>
                    <a:pt x="1157073" y="440808"/>
                  </a:lnTo>
                  <a:lnTo>
                    <a:pt x="1159830" y="454507"/>
                  </a:lnTo>
                  <a:lnTo>
                    <a:pt x="1163329" y="469132"/>
                  </a:lnTo>
                  <a:lnTo>
                    <a:pt x="1168992" y="488203"/>
                  </a:lnTo>
                  <a:lnTo>
                    <a:pt x="1179191" y="517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85389" y="569591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42114"/>
                  </a:moveTo>
                  <a:lnTo>
                    <a:pt x="173049" y="36313"/>
                  </a:lnTo>
                  <a:lnTo>
                    <a:pt x="166844" y="31389"/>
                  </a:lnTo>
                  <a:lnTo>
                    <a:pt x="159749" y="26886"/>
                  </a:lnTo>
                  <a:lnTo>
                    <a:pt x="151808" y="22666"/>
                  </a:lnTo>
                  <a:lnTo>
                    <a:pt x="143162" y="18652"/>
                  </a:lnTo>
                  <a:lnTo>
                    <a:pt x="133959" y="14795"/>
                  </a:lnTo>
                  <a:lnTo>
                    <a:pt x="124013" y="11215"/>
                  </a:lnTo>
                  <a:lnTo>
                    <a:pt x="112827" y="8188"/>
                  </a:lnTo>
                  <a:lnTo>
                    <a:pt x="100232" y="5819"/>
                  </a:lnTo>
                  <a:lnTo>
                    <a:pt x="86520" y="4059"/>
                  </a:lnTo>
                  <a:lnTo>
                    <a:pt x="72246" y="2796"/>
                  </a:lnTo>
                  <a:lnTo>
                    <a:pt x="57810" y="1908"/>
                  </a:lnTo>
                  <a:lnTo>
                    <a:pt x="44002" y="1293"/>
                  </a:lnTo>
                  <a:lnTo>
                    <a:pt x="30715" y="804"/>
                  </a:lnTo>
                  <a:lnTo>
                    <a:pt x="16788" y="3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53720" y="559063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90466" y="6074943"/>
              <a:ext cx="52644" cy="136871"/>
            </a:xfrm>
            <a:custGeom>
              <a:avLst/>
              <a:gdLst/>
              <a:ahLst/>
              <a:cxnLst/>
              <a:rect l="0" t="0" r="0" b="0"/>
              <a:pathLst>
                <a:path w="52644" h="136871">
                  <a:moveTo>
                    <a:pt x="0" y="0"/>
                  </a:moveTo>
                  <a:lnTo>
                    <a:pt x="3001" y="11734"/>
                  </a:lnTo>
                  <a:lnTo>
                    <a:pt x="6424" y="22863"/>
                  </a:lnTo>
                  <a:lnTo>
                    <a:pt x="10620" y="34462"/>
                  </a:lnTo>
                  <a:lnTo>
                    <a:pt x="15520" y="46624"/>
                  </a:lnTo>
                  <a:lnTo>
                    <a:pt x="21001" y="59284"/>
                  </a:lnTo>
                  <a:lnTo>
                    <a:pt x="26922" y="72326"/>
                  </a:lnTo>
                  <a:lnTo>
                    <a:pt x="32861" y="85236"/>
                  </a:lnTo>
                  <a:lnTo>
                    <a:pt x="38707" y="98488"/>
                  </a:lnTo>
                  <a:lnTo>
                    <a:pt x="44971" y="114364"/>
                  </a:lnTo>
                  <a:lnTo>
                    <a:pt x="52643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90466" y="6074943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178984" y="0"/>
                  </a:moveTo>
                  <a:lnTo>
                    <a:pt x="173184" y="11667"/>
                  </a:lnTo>
                  <a:lnTo>
                    <a:pt x="168260" y="22156"/>
                  </a:lnTo>
                  <a:lnTo>
                    <a:pt x="163757" y="32458"/>
                  </a:lnTo>
                  <a:lnTo>
                    <a:pt x="159536" y="42760"/>
                  </a:lnTo>
                  <a:lnTo>
                    <a:pt x="155523" y="53104"/>
                  </a:lnTo>
                  <a:lnTo>
                    <a:pt x="151657" y="63498"/>
                  </a:lnTo>
                  <a:lnTo>
                    <a:pt x="147732" y="74099"/>
                  </a:lnTo>
                  <a:lnTo>
                    <a:pt x="143407" y="85205"/>
                  </a:lnTo>
                  <a:lnTo>
                    <a:pt x="138532" y="96933"/>
                  </a:lnTo>
                  <a:lnTo>
                    <a:pt x="133121" y="109081"/>
                  </a:lnTo>
                  <a:lnTo>
                    <a:pt x="127264" y="121235"/>
                  </a:lnTo>
                  <a:lnTo>
                    <a:pt x="121069" y="133151"/>
                  </a:lnTo>
                  <a:lnTo>
                    <a:pt x="114791" y="144761"/>
                  </a:lnTo>
                  <a:lnTo>
                    <a:pt x="108810" y="156091"/>
                  </a:lnTo>
                  <a:lnTo>
                    <a:pt x="103308" y="167193"/>
                  </a:lnTo>
                  <a:lnTo>
                    <a:pt x="98294" y="178124"/>
                  </a:lnTo>
                  <a:lnTo>
                    <a:pt x="93693" y="188930"/>
                  </a:lnTo>
                  <a:lnTo>
                    <a:pt x="89406" y="199648"/>
                  </a:lnTo>
                  <a:lnTo>
                    <a:pt x="85187" y="210305"/>
                  </a:lnTo>
                  <a:lnTo>
                    <a:pt x="80661" y="220921"/>
                  </a:lnTo>
                  <a:lnTo>
                    <a:pt x="75652" y="231508"/>
                  </a:lnTo>
                  <a:lnTo>
                    <a:pt x="70319" y="242076"/>
                  </a:lnTo>
                  <a:lnTo>
                    <a:pt x="65048" y="252631"/>
                  </a:lnTo>
                  <a:lnTo>
                    <a:pt x="60054" y="263186"/>
                  </a:lnTo>
                  <a:lnTo>
                    <a:pt x="55228" y="274072"/>
                  </a:lnTo>
                  <a:lnTo>
                    <a:pt x="50227" y="285905"/>
                  </a:lnTo>
                  <a:lnTo>
                    <a:pt x="44863" y="298940"/>
                  </a:lnTo>
                  <a:lnTo>
                    <a:pt x="39107" y="312950"/>
                  </a:lnTo>
                  <a:lnTo>
                    <a:pt x="33011" y="327426"/>
                  </a:lnTo>
                  <a:lnTo>
                    <a:pt x="26657" y="342006"/>
                  </a:lnTo>
                  <a:lnTo>
                    <a:pt x="20417" y="356308"/>
                  </a:lnTo>
                  <a:lnTo>
                    <a:pt x="14332" y="371470"/>
                  </a:lnTo>
                  <a:lnTo>
                    <a:pt x="7869" y="39105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81150" y="6285513"/>
              <a:ext cx="104083" cy="170533"/>
            </a:xfrm>
            <a:custGeom>
              <a:avLst/>
              <a:gdLst/>
              <a:ahLst/>
              <a:cxnLst/>
              <a:rect l="0" t="0" r="0" b="0"/>
              <a:pathLst>
                <a:path w="104083" h="170533">
                  <a:moveTo>
                    <a:pt x="77772" y="0"/>
                  </a:moveTo>
                  <a:lnTo>
                    <a:pt x="69038" y="5934"/>
                  </a:lnTo>
                  <a:lnTo>
                    <a:pt x="61331" y="12139"/>
                  </a:lnTo>
                  <a:lnTo>
                    <a:pt x="53934" y="19235"/>
                  </a:lnTo>
                  <a:lnTo>
                    <a:pt x="46845" y="27174"/>
                  </a:lnTo>
                  <a:lnTo>
                    <a:pt x="40315" y="35821"/>
                  </a:lnTo>
                  <a:lnTo>
                    <a:pt x="34438" y="45016"/>
                  </a:lnTo>
                  <a:lnTo>
                    <a:pt x="29000" y="54615"/>
                  </a:lnTo>
                  <a:lnTo>
                    <a:pt x="23582" y="64505"/>
                  </a:lnTo>
                  <a:lnTo>
                    <a:pt x="17943" y="74603"/>
                  </a:lnTo>
                  <a:lnTo>
                    <a:pt x="12341" y="85009"/>
                  </a:lnTo>
                  <a:lnTo>
                    <a:pt x="7412" y="95987"/>
                  </a:lnTo>
                  <a:lnTo>
                    <a:pt x="3477" y="107625"/>
                  </a:lnTo>
                  <a:lnTo>
                    <a:pt x="853" y="119544"/>
                  </a:lnTo>
                  <a:lnTo>
                    <a:pt x="0" y="131012"/>
                  </a:lnTo>
                  <a:lnTo>
                    <a:pt x="996" y="141641"/>
                  </a:lnTo>
                  <a:lnTo>
                    <a:pt x="3939" y="151064"/>
                  </a:lnTo>
                  <a:lnTo>
                    <a:pt x="9105" y="158789"/>
                  </a:lnTo>
                  <a:lnTo>
                    <a:pt x="16422" y="164713"/>
                  </a:lnTo>
                  <a:lnTo>
                    <a:pt x="25230" y="168724"/>
                  </a:lnTo>
                  <a:lnTo>
                    <a:pt x="34511" y="170532"/>
                  </a:lnTo>
                  <a:lnTo>
                    <a:pt x="43633" y="170191"/>
                  </a:lnTo>
                  <a:lnTo>
                    <a:pt x="52364" y="167863"/>
                  </a:lnTo>
                  <a:lnTo>
                    <a:pt x="60680" y="163643"/>
                  </a:lnTo>
                  <a:lnTo>
                    <a:pt x="68637" y="157771"/>
                  </a:lnTo>
                  <a:lnTo>
                    <a:pt x="76150" y="150577"/>
                  </a:lnTo>
                  <a:lnTo>
                    <a:pt x="82983" y="142386"/>
                  </a:lnTo>
                  <a:lnTo>
                    <a:pt x="89062" y="133468"/>
                  </a:lnTo>
                  <a:lnTo>
                    <a:pt x="94300" y="123872"/>
                  </a:lnTo>
                  <a:lnTo>
                    <a:pt x="98521" y="113446"/>
                  </a:lnTo>
                  <a:lnTo>
                    <a:pt x="101721" y="102181"/>
                  </a:lnTo>
                  <a:lnTo>
                    <a:pt x="103717" y="90514"/>
                  </a:lnTo>
                  <a:lnTo>
                    <a:pt x="104082" y="79215"/>
                  </a:lnTo>
                  <a:lnTo>
                    <a:pt x="102735" y="68695"/>
                  </a:lnTo>
                  <a:lnTo>
                    <a:pt x="99807" y="59116"/>
                  </a:lnTo>
                  <a:lnTo>
                    <a:pt x="94983" y="49518"/>
                  </a:lnTo>
                  <a:lnTo>
                    <a:pt x="85601" y="37947"/>
                  </a:lnTo>
                  <a:lnTo>
                    <a:pt x="6724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33674" y="6296041"/>
              <a:ext cx="89322" cy="161623"/>
            </a:xfrm>
            <a:custGeom>
              <a:avLst/>
              <a:gdLst/>
              <a:ahLst/>
              <a:cxnLst/>
              <a:rect l="0" t="0" r="0" b="0"/>
              <a:pathLst>
                <a:path w="89322" h="161623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8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5" y="97996"/>
                  </a:lnTo>
                  <a:lnTo>
                    <a:pt x="1434" y="112084"/>
                  </a:lnTo>
                  <a:lnTo>
                    <a:pt x="3474" y="125659"/>
                  </a:lnTo>
                  <a:lnTo>
                    <a:pt x="6979" y="137796"/>
                  </a:lnTo>
                  <a:lnTo>
                    <a:pt x="12078" y="148088"/>
                  </a:lnTo>
                  <a:lnTo>
                    <a:pt x="18435" y="155982"/>
                  </a:lnTo>
                  <a:lnTo>
                    <a:pt x="25457" y="160553"/>
                  </a:lnTo>
                  <a:lnTo>
                    <a:pt x="32732" y="161622"/>
                  </a:lnTo>
                  <a:lnTo>
                    <a:pt x="40054" y="159611"/>
                  </a:lnTo>
                  <a:lnTo>
                    <a:pt x="47343" y="155154"/>
                  </a:lnTo>
                  <a:lnTo>
                    <a:pt x="54571" y="148869"/>
                  </a:lnTo>
                  <a:lnTo>
                    <a:pt x="61576" y="141266"/>
                  </a:lnTo>
                  <a:lnTo>
                    <a:pt x="68060" y="132736"/>
                  </a:lnTo>
                  <a:lnTo>
                    <a:pt x="73902" y="123559"/>
                  </a:lnTo>
                  <a:lnTo>
                    <a:pt x="78977" y="113772"/>
                  </a:lnTo>
                  <a:lnTo>
                    <a:pt x="83089" y="103212"/>
                  </a:lnTo>
                  <a:lnTo>
                    <a:pt x="86220" y="91843"/>
                  </a:lnTo>
                  <a:lnTo>
                    <a:pt x="88340" y="79766"/>
                  </a:lnTo>
                  <a:lnTo>
                    <a:pt x="89321" y="67126"/>
                  </a:lnTo>
                  <a:lnTo>
                    <a:pt x="89209" y="54084"/>
                  </a:lnTo>
                  <a:lnTo>
                    <a:pt x="88332" y="41364"/>
                  </a:lnTo>
                  <a:lnTo>
                    <a:pt x="87125" y="28998"/>
                  </a:lnTo>
                  <a:lnTo>
                    <a:pt x="85486" y="15905"/>
                  </a:lnTo>
                  <a:lnTo>
                    <a:pt x="831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69492" y="6274984"/>
              <a:ext cx="115815" cy="146885"/>
            </a:xfrm>
            <a:custGeom>
              <a:avLst/>
              <a:gdLst/>
              <a:ahLst/>
              <a:cxnLst/>
              <a:rect l="0" t="0" r="0" b="0"/>
              <a:pathLst>
                <a:path w="115815" h="146885">
                  <a:moveTo>
                    <a:pt x="0" y="73700"/>
                  </a:moveTo>
                  <a:lnTo>
                    <a:pt x="2934" y="85368"/>
                  </a:lnTo>
                  <a:lnTo>
                    <a:pt x="5716" y="95856"/>
                  </a:lnTo>
                  <a:lnTo>
                    <a:pt x="8615" y="106158"/>
                  </a:lnTo>
                  <a:lnTo>
                    <a:pt x="11656" y="116459"/>
                  </a:lnTo>
                  <a:lnTo>
                    <a:pt x="14821" y="126803"/>
                  </a:lnTo>
                  <a:lnTo>
                    <a:pt x="18090" y="137123"/>
                  </a:lnTo>
                  <a:lnTo>
                    <a:pt x="21605" y="144916"/>
                  </a:lnTo>
                  <a:lnTo>
                    <a:pt x="24840" y="146884"/>
                  </a:lnTo>
                  <a:lnTo>
                    <a:pt x="26647" y="143690"/>
                  </a:lnTo>
                  <a:lnTo>
                    <a:pt x="26957" y="136844"/>
                  </a:lnTo>
                  <a:lnTo>
                    <a:pt x="26262" y="127555"/>
                  </a:lnTo>
                  <a:lnTo>
                    <a:pt x="25201" y="116653"/>
                  </a:lnTo>
                  <a:lnTo>
                    <a:pt x="24167" y="104695"/>
                  </a:lnTo>
                  <a:lnTo>
                    <a:pt x="23476" y="92206"/>
                  </a:lnTo>
                  <a:lnTo>
                    <a:pt x="23461" y="79730"/>
                  </a:lnTo>
                  <a:lnTo>
                    <a:pt x="24235" y="67557"/>
                  </a:lnTo>
                  <a:lnTo>
                    <a:pt x="25889" y="55921"/>
                  </a:lnTo>
                  <a:lnTo>
                    <a:pt x="28594" y="45096"/>
                  </a:lnTo>
                  <a:lnTo>
                    <a:pt x="32347" y="35156"/>
                  </a:lnTo>
                  <a:lnTo>
                    <a:pt x="37324" y="26326"/>
                  </a:lnTo>
                  <a:lnTo>
                    <a:pt x="43945" y="19065"/>
                  </a:lnTo>
                  <a:lnTo>
                    <a:pt x="52281" y="13476"/>
                  </a:lnTo>
                  <a:lnTo>
                    <a:pt x="61892" y="9357"/>
                  </a:lnTo>
                  <a:lnTo>
                    <a:pt x="73155" y="5972"/>
                  </a:lnTo>
                  <a:lnTo>
                    <a:pt x="89296" y="302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67099" y="6267512"/>
              <a:ext cx="104880" cy="133815"/>
            </a:xfrm>
            <a:custGeom>
              <a:avLst/>
              <a:gdLst/>
              <a:ahLst/>
              <a:cxnLst/>
              <a:rect l="0" t="0" r="0" b="0"/>
              <a:pathLst>
                <a:path w="104880" h="133815">
                  <a:moveTo>
                    <a:pt x="7719" y="49586"/>
                  </a:moveTo>
                  <a:lnTo>
                    <a:pt x="7786" y="64121"/>
                  </a:lnTo>
                  <a:lnTo>
                    <a:pt x="8427" y="76752"/>
                  </a:lnTo>
                  <a:lnTo>
                    <a:pt x="9714" y="88656"/>
                  </a:lnTo>
                  <a:lnTo>
                    <a:pt x="11228" y="100138"/>
                  </a:lnTo>
                  <a:lnTo>
                    <a:pt x="12247" y="111331"/>
                  </a:lnTo>
                  <a:lnTo>
                    <a:pt x="12408" y="122247"/>
                  </a:lnTo>
                  <a:lnTo>
                    <a:pt x="11668" y="130483"/>
                  </a:lnTo>
                  <a:lnTo>
                    <a:pt x="10320" y="132950"/>
                  </a:lnTo>
                  <a:lnTo>
                    <a:pt x="8705" y="130615"/>
                  </a:lnTo>
                  <a:lnTo>
                    <a:pt x="6805" y="125140"/>
                  </a:lnTo>
                  <a:lnTo>
                    <a:pt x="4736" y="117404"/>
                  </a:lnTo>
                  <a:lnTo>
                    <a:pt x="2824" y="107547"/>
                  </a:lnTo>
                  <a:lnTo>
                    <a:pt x="1258" y="95770"/>
                  </a:lnTo>
                  <a:lnTo>
                    <a:pt x="230" y="82737"/>
                  </a:lnTo>
                  <a:lnTo>
                    <a:pt x="0" y="69430"/>
                  </a:lnTo>
                  <a:lnTo>
                    <a:pt x="635" y="56439"/>
                  </a:lnTo>
                  <a:lnTo>
                    <a:pt x="2198" y="44119"/>
                  </a:lnTo>
                  <a:lnTo>
                    <a:pt x="4843" y="32768"/>
                  </a:lnTo>
                  <a:lnTo>
                    <a:pt x="8553" y="22447"/>
                  </a:lnTo>
                  <a:lnTo>
                    <a:pt x="13331" y="13516"/>
                  </a:lnTo>
                  <a:lnTo>
                    <a:pt x="19287" y="6713"/>
                  </a:lnTo>
                  <a:lnTo>
                    <a:pt x="26363" y="2250"/>
                  </a:lnTo>
                  <a:lnTo>
                    <a:pt x="34215" y="48"/>
                  </a:lnTo>
                  <a:lnTo>
                    <a:pt x="42324" y="0"/>
                  </a:lnTo>
                  <a:lnTo>
                    <a:pt x="50363" y="1821"/>
                  </a:lnTo>
                  <a:lnTo>
                    <a:pt x="58046" y="5295"/>
                  </a:lnTo>
                  <a:lnTo>
                    <a:pt x="65053" y="10361"/>
                  </a:lnTo>
                  <a:lnTo>
                    <a:pt x="71281" y="16840"/>
                  </a:lnTo>
                  <a:lnTo>
                    <a:pt x="76803" y="24628"/>
                  </a:lnTo>
                  <a:lnTo>
                    <a:pt x="81753" y="33758"/>
                  </a:lnTo>
                  <a:lnTo>
                    <a:pt x="86273" y="44118"/>
                  </a:lnTo>
                  <a:lnTo>
                    <a:pt x="90481" y="55329"/>
                  </a:lnTo>
                  <a:lnTo>
                    <a:pt x="94468" y="66846"/>
                  </a:lnTo>
                  <a:lnTo>
                    <a:pt x="98291" y="78322"/>
                  </a:lnTo>
                  <a:lnTo>
                    <a:pt x="101657" y="89365"/>
                  </a:lnTo>
                  <a:lnTo>
                    <a:pt x="104153" y="100634"/>
                  </a:lnTo>
                  <a:lnTo>
                    <a:pt x="104879" y="114233"/>
                  </a:lnTo>
                  <a:lnTo>
                    <a:pt x="102476" y="133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05135" y="6256723"/>
              <a:ext cx="175011" cy="162726"/>
            </a:xfrm>
            <a:custGeom>
              <a:avLst/>
              <a:gdLst/>
              <a:ahLst/>
              <a:cxnLst/>
              <a:rect l="0" t="0" r="0" b="0"/>
              <a:pathLst>
                <a:path w="175011" h="162726">
                  <a:moveTo>
                    <a:pt x="90782" y="70904"/>
                  </a:moveTo>
                  <a:lnTo>
                    <a:pt x="90715" y="59236"/>
                  </a:lnTo>
                  <a:lnTo>
                    <a:pt x="90074" y="48747"/>
                  </a:lnTo>
                  <a:lnTo>
                    <a:pt x="88769" y="38454"/>
                  </a:lnTo>
                  <a:lnTo>
                    <a:pt x="86563" y="28499"/>
                  </a:lnTo>
                  <a:lnTo>
                    <a:pt x="82950" y="19451"/>
                  </a:lnTo>
                  <a:lnTo>
                    <a:pt x="77778" y="11582"/>
                  </a:lnTo>
                  <a:lnTo>
                    <a:pt x="71203" y="5323"/>
                  </a:lnTo>
                  <a:lnTo>
                    <a:pt x="63503" y="1403"/>
                  </a:lnTo>
                  <a:lnTo>
                    <a:pt x="54964" y="0"/>
                  </a:lnTo>
                  <a:lnTo>
                    <a:pt x="46149" y="991"/>
                  </a:lnTo>
                  <a:lnTo>
                    <a:pt x="37853" y="4232"/>
                  </a:lnTo>
                  <a:lnTo>
                    <a:pt x="30466" y="9413"/>
                  </a:lnTo>
                  <a:lnTo>
                    <a:pt x="24017" y="16295"/>
                  </a:lnTo>
                  <a:lnTo>
                    <a:pt x="18370" y="24799"/>
                  </a:lnTo>
                  <a:lnTo>
                    <a:pt x="13352" y="34737"/>
                  </a:lnTo>
                  <a:lnTo>
                    <a:pt x="8963" y="45832"/>
                  </a:lnTo>
                  <a:lnTo>
                    <a:pt x="5379" y="57802"/>
                  </a:lnTo>
                  <a:lnTo>
                    <a:pt x="2635" y="70404"/>
                  </a:lnTo>
                  <a:lnTo>
                    <a:pt x="790" y="83290"/>
                  </a:lnTo>
                  <a:lnTo>
                    <a:pt x="0" y="96013"/>
                  </a:lnTo>
                  <a:lnTo>
                    <a:pt x="253" y="108343"/>
                  </a:lnTo>
                  <a:lnTo>
                    <a:pt x="1559" y="120080"/>
                  </a:lnTo>
                  <a:lnTo>
                    <a:pt x="4031" y="130969"/>
                  </a:lnTo>
                  <a:lnTo>
                    <a:pt x="7624" y="140947"/>
                  </a:lnTo>
                  <a:lnTo>
                    <a:pt x="12324" y="149632"/>
                  </a:lnTo>
                  <a:lnTo>
                    <a:pt x="18227" y="156263"/>
                  </a:lnTo>
                  <a:lnTo>
                    <a:pt x="25269" y="160606"/>
                  </a:lnTo>
                  <a:lnTo>
                    <a:pt x="33097" y="162725"/>
                  </a:lnTo>
                  <a:lnTo>
                    <a:pt x="41190" y="162718"/>
                  </a:lnTo>
                  <a:lnTo>
                    <a:pt x="49218" y="160859"/>
                  </a:lnTo>
                  <a:lnTo>
                    <a:pt x="56895" y="157359"/>
                  </a:lnTo>
                  <a:lnTo>
                    <a:pt x="63897" y="152278"/>
                  </a:lnTo>
                  <a:lnTo>
                    <a:pt x="70122" y="145792"/>
                  </a:lnTo>
                  <a:lnTo>
                    <a:pt x="75642" y="138168"/>
                  </a:lnTo>
                  <a:lnTo>
                    <a:pt x="80591" y="129682"/>
                  </a:lnTo>
                  <a:lnTo>
                    <a:pt x="85101" y="120566"/>
                  </a:lnTo>
                  <a:lnTo>
                    <a:pt x="88962" y="111006"/>
                  </a:lnTo>
                  <a:lnTo>
                    <a:pt x="91652" y="101136"/>
                  </a:lnTo>
                  <a:lnTo>
                    <a:pt x="93001" y="91124"/>
                  </a:lnTo>
                  <a:lnTo>
                    <a:pt x="93915" y="83534"/>
                  </a:lnTo>
                  <a:lnTo>
                    <a:pt x="95515" y="81540"/>
                  </a:lnTo>
                  <a:lnTo>
                    <a:pt x="97649" y="84180"/>
                  </a:lnTo>
                  <a:lnTo>
                    <a:pt x="100157" y="89824"/>
                  </a:lnTo>
                  <a:lnTo>
                    <a:pt x="103115" y="97147"/>
                  </a:lnTo>
                  <a:lnTo>
                    <a:pt x="106760" y="105122"/>
                  </a:lnTo>
                  <a:lnTo>
                    <a:pt x="111171" y="113172"/>
                  </a:lnTo>
                  <a:lnTo>
                    <a:pt x="116433" y="120579"/>
                  </a:lnTo>
                  <a:lnTo>
                    <a:pt x="122720" y="126362"/>
                  </a:lnTo>
                  <a:lnTo>
                    <a:pt x="130016" y="130146"/>
                  </a:lnTo>
                  <a:lnTo>
                    <a:pt x="137909" y="132034"/>
                  </a:lnTo>
                  <a:lnTo>
                    <a:pt x="146557" y="132406"/>
                  </a:lnTo>
                  <a:lnTo>
                    <a:pt x="157838" y="130174"/>
                  </a:lnTo>
                  <a:lnTo>
                    <a:pt x="175010" y="1235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80145" y="6228735"/>
              <a:ext cx="189514" cy="194273"/>
            </a:xfrm>
            <a:custGeom>
              <a:avLst/>
              <a:gdLst/>
              <a:ahLst/>
              <a:cxnLst/>
              <a:rect l="0" t="0" r="0" b="0"/>
              <a:pathLst>
                <a:path w="189514" h="194273">
                  <a:moveTo>
                    <a:pt x="0" y="67306"/>
                  </a:moveTo>
                  <a:lnTo>
                    <a:pt x="2866" y="81908"/>
                  </a:lnTo>
                  <a:lnTo>
                    <a:pt x="5008" y="95179"/>
                  </a:lnTo>
                  <a:lnTo>
                    <a:pt x="6616" y="108376"/>
                  </a:lnTo>
                  <a:lnTo>
                    <a:pt x="7970" y="121545"/>
                  </a:lnTo>
                  <a:lnTo>
                    <a:pt x="9466" y="134405"/>
                  </a:lnTo>
                  <a:lnTo>
                    <a:pt x="11313" y="146809"/>
                  </a:lnTo>
                  <a:lnTo>
                    <a:pt x="13380" y="158923"/>
                  </a:lnTo>
                  <a:lnTo>
                    <a:pt x="15312" y="171125"/>
                  </a:lnTo>
                  <a:lnTo>
                    <a:pt x="16906" y="183529"/>
                  </a:lnTo>
                  <a:lnTo>
                    <a:pt x="18061" y="192640"/>
                  </a:lnTo>
                  <a:lnTo>
                    <a:pt x="18506" y="194272"/>
                  </a:lnTo>
                  <a:lnTo>
                    <a:pt x="17977" y="190130"/>
                  </a:lnTo>
                  <a:lnTo>
                    <a:pt x="16748" y="182160"/>
                  </a:lnTo>
                  <a:lnTo>
                    <a:pt x="15341" y="171441"/>
                  </a:lnTo>
                  <a:lnTo>
                    <a:pt x="14076" y="158700"/>
                  </a:lnTo>
                  <a:lnTo>
                    <a:pt x="13063" y="144657"/>
                  </a:lnTo>
                  <a:lnTo>
                    <a:pt x="12302" y="130045"/>
                  </a:lnTo>
                  <a:lnTo>
                    <a:pt x="11756" y="115308"/>
                  </a:lnTo>
                  <a:lnTo>
                    <a:pt x="11541" y="100641"/>
                  </a:lnTo>
                  <a:lnTo>
                    <a:pt x="11921" y="86101"/>
                  </a:lnTo>
                  <a:lnTo>
                    <a:pt x="13004" y="71705"/>
                  </a:lnTo>
                  <a:lnTo>
                    <a:pt x="15222" y="58088"/>
                  </a:lnTo>
                  <a:lnTo>
                    <a:pt x="19379" y="46452"/>
                  </a:lnTo>
                  <a:lnTo>
                    <a:pt x="25724" y="37309"/>
                  </a:lnTo>
                  <a:lnTo>
                    <a:pt x="33563" y="31002"/>
                  </a:lnTo>
                  <a:lnTo>
                    <a:pt x="41586" y="28033"/>
                  </a:lnTo>
                  <a:lnTo>
                    <a:pt x="49011" y="28337"/>
                  </a:lnTo>
                  <a:lnTo>
                    <a:pt x="55601" y="31422"/>
                  </a:lnTo>
                  <a:lnTo>
                    <a:pt x="61401" y="36672"/>
                  </a:lnTo>
                  <a:lnTo>
                    <a:pt x="66556" y="43526"/>
                  </a:lnTo>
                  <a:lnTo>
                    <a:pt x="71220" y="51528"/>
                  </a:lnTo>
                  <a:lnTo>
                    <a:pt x="75528" y="60333"/>
                  </a:lnTo>
                  <a:lnTo>
                    <a:pt x="79590" y="69623"/>
                  </a:lnTo>
                  <a:lnTo>
                    <a:pt x="83686" y="76700"/>
                  </a:lnTo>
                  <a:lnTo>
                    <a:pt x="87689" y="78319"/>
                  </a:lnTo>
                  <a:lnTo>
                    <a:pt x="91066" y="75439"/>
                  </a:lnTo>
                  <a:lnTo>
                    <a:pt x="94040" y="69649"/>
                  </a:lnTo>
                  <a:lnTo>
                    <a:pt x="96918" y="62070"/>
                  </a:lnTo>
                  <a:lnTo>
                    <a:pt x="99858" y="53398"/>
                  </a:lnTo>
                  <a:lnTo>
                    <a:pt x="102916" y="44056"/>
                  </a:lnTo>
                  <a:lnTo>
                    <a:pt x="106256" y="34460"/>
                  </a:lnTo>
                  <a:lnTo>
                    <a:pt x="110168" y="25073"/>
                  </a:lnTo>
                  <a:lnTo>
                    <a:pt x="114762" y="16137"/>
                  </a:lnTo>
                  <a:lnTo>
                    <a:pt x="120149" y="8336"/>
                  </a:lnTo>
                  <a:lnTo>
                    <a:pt x="126521" y="2837"/>
                  </a:lnTo>
                  <a:lnTo>
                    <a:pt x="133874" y="74"/>
                  </a:lnTo>
                  <a:lnTo>
                    <a:pt x="141744" y="0"/>
                  </a:lnTo>
                  <a:lnTo>
                    <a:pt x="149332" y="2450"/>
                  </a:lnTo>
                  <a:lnTo>
                    <a:pt x="156208" y="7060"/>
                  </a:lnTo>
                  <a:lnTo>
                    <a:pt x="162297" y="13371"/>
                  </a:lnTo>
                  <a:lnTo>
                    <a:pt x="167694" y="20953"/>
                  </a:lnTo>
                  <a:lnTo>
                    <a:pt x="172542" y="29455"/>
                  </a:lnTo>
                  <a:lnTo>
                    <a:pt x="176815" y="38770"/>
                  </a:lnTo>
                  <a:lnTo>
                    <a:pt x="180320" y="49005"/>
                  </a:lnTo>
                  <a:lnTo>
                    <a:pt x="183016" y="60151"/>
                  </a:lnTo>
                  <a:lnTo>
                    <a:pt x="184997" y="72078"/>
                  </a:lnTo>
                  <a:lnTo>
                    <a:pt x="186412" y="84616"/>
                  </a:lnTo>
                  <a:lnTo>
                    <a:pt x="187400" y="97589"/>
                  </a:lnTo>
                  <a:lnTo>
                    <a:pt x="188084" y="110264"/>
                  </a:lnTo>
                  <a:lnTo>
                    <a:pt x="188624" y="122593"/>
                  </a:lnTo>
                  <a:lnTo>
                    <a:pt x="189073" y="135657"/>
                  </a:lnTo>
                  <a:lnTo>
                    <a:pt x="189513" y="1515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83961" y="6204508"/>
              <a:ext cx="196268" cy="257742"/>
            </a:xfrm>
            <a:custGeom>
              <a:avLst/>
              <a:gdLst/>
              <a:ahLst/>
              <a:cxnLst/>
              <a:rect l="0" t="0" r="0" b="0"/>
              <a:pathLst>
                <a:path w="196268" h="257742">
                  <a:moveTo>
                    <a:pt x="6754" y="144176"/>
                  </a:moveTo>
                  <a:lnTo>
                    <a:pt x="18422" y="141242"/>
                  </a:lnTo>
                  <a:lnTo>
                    <a:pt x="28910" y="138460"/>
                  </a:lnTo>
                  <a:lnTo>
                    <a:pt x="39208" y="135556"/>
                  </a:lnTo>
                  <a:lnTo>
                    <a:pt x="49337" y="132343"/>
                  </a:lnTo>
                  <a:lnTo>
                    <a:pt x="59032" y="128529"/>
                  </a:lnTo>
                  <a:lnTo>
                    <a:pt x="68168" y="124008"/>
                  </a:lnTo>
                  <a:lnTo>
                    <a:pt x="76770" y="118671"/>
                  </a:lnTo>
                  <a:lnTo>
                    <a:pt x="84932" y="112334"/>
                  </a:lnTo>
                  <a:lnTo>
                    <a:pt x="92747" y="104992"/>
                  </a:lnTo>
                  <a:lnTo>
                    <a:pt x="99978" y="96621"/>
                  </a:lnTo>
                  <a:lnTo>
                    <a:pt x="106082" y="87099"/>
                  </a:lnTo>
                  <a:lnTo>
                    <a:pt x="110850" y="76476"/>
                  </a:lnTo>
                  <a:lnTo>
                    <a:pt x="114222" y="65088"/>
                  </a:lnTo>
                  <a:lnTo>
                    <a:pt x="116118" y="53453"/>
                  </a:lnTo>
                  <a:lnTo>
                    <a:pt x="116642" y="41898"/>
                  </a:lnTo>
                  <a:lnTo>
                    <a:pt x="115706" y="30871"/>
                  </a:lnTo>
                  <a:lnTo>
                    <a:pt x="112959" y="20997"/>
                  </a:lnTo>
                  <a:lnTo>
                    <a:pt x="108376" y="12523"/>
                  </a:lnTo>
                  <a:lnTo>
                    <a:pt x="102368" y="5834"/>
                  </a:lnTo>
                  <a:lnTo>
                    <a:pt x="95580" y="1614"/>
                  </a:lnTo>
                  <a:lnTo>
                    <a:pt x="88463" y="0"/>
                  </a:lnTo>
                  <a:lnTo>
                    <a:pt x="81247" y="677"/>
                  </a:lnTo>
                  <a:lnTo>
                    <a:pt x="74029" y="3174"/>
                  </a:lnTo>
                  <a:lnTo>
                    <a:pt x="66844" y="7038"/>
                  </a:lnTo>
                  <a:lnTo>
                    <a:pt x="59698" y="12050"/>
                  </a:lnTo>
                  <a:lnTo>
                    <a:pt x="52586" y="18230"/>
                  </a:lnTo>
                  <a:lnTo>
                    <a:pt x="45506" y="25497"/>
                  </a:lnTo>
                  <a:lnTo>
                    <a:pt x="38614" y="33832"/>
                  </a:lnTo>
                  <a:lnTo>
                    <a:pt x="32212" y="43338"/>
                  </a:lnTo>
                  <a:lnTo>
                    <a:pt x="26425" y="53954"/>
                  </a:lnTo>
                  <a:lnTo>
                    <a:pt x="21217" y="65337"/>
                  </a:lnTo>
                  <a:lnTo>
                    <a:pt x="16485" y="76970"/>
                  </a:lnTo>
                  <a:lnTo>
                    <a:pt x="12119" y="88539"/>
                  </a:lnTo>
                  <a:lnTo>
                    <a:pt x="8187" y="100085"/>
                  </a:lnTo>
                  <a:lnTo>
                    <a:pt x="4919" y="111903"/>
                  </a:lnTo>
                  <a:lnTo>
                    <a:pt x="2389" y="124151"/>
                  </a:lnTo>
                  <a:lnTo>
                    <a:pt x="690" y="136836"/>
                  </a:lnTo>
                  <a:lnTo>
                    <a:pt x="0" y="149890"/>
                  </a:lnTo>
                  <a:lnTo>
                    <a:pt x="314" y="163228"/>
                  </a:lnTo>
                  <a:lnTo>
                    <a:pt x="1492" y="176609"/>
                  </a:lnTo>
                  <a:lnTo>
                    <a:pt x="3345" y="189666"/>
                  </a:lnTo>
                  <a:lnTo>
                    <a:pt x="5709" y="202216"/>
                  </a:lnTo>
                  <a:lnTo>
                    <a:pt x="8770" y="213930"/>
                  </a:lnTo>
                  <a:lnTo>
                    <a:pt x="13034" y="224271"/>
                  </a:lnTo>
                  <a:lnTo>
                    <a:pt x="18688" y="233073"/>
                  </a:lnTo>
                  <a:lnTo>
                    <a:pt x="25773" y="240322"/>
                  </a:lnTo>
                  <a:lnTo>
                    <a:pt x="34358" y="245983"/>
                  </a:lnTo>
                  <a:lnTo>
                    <a:pt x="44320" y="250201"/>
                  </a:lnTo>
                  <a:lnTo>
                    <a:pt x="55416" y="253239"/>
                  </a:lnTo>
                  <a:lnTo>
                    <a:pt x="67382" y="255379"/>
                  </a:lnTo>
                  <a:lnTo>
                    <a:pt x="79977" y="256856"/>
                  </a:lnTo>
                  <a:lnTo>
                    <a:pt x="92856" y="257699"/>
                  </a:lnTo>
                  <a:lnTo>
                    <a:pt x="105575" y="257741"/>
                  </a:lnTo>
                  <a:lnTo>
                    <a:pt x="117906" y="256960"/>
                  </a:lnTo>
                  <a:lnTo>
                    <a:pt x="129939" y="255614"/>
                  </a:lnTo>
                  <a:lnTo>
                    <a:pt x="143477" y="254034"/>
                  </a:lnTo>
                  <a:lnTo>
                    <a:pt x="163061" y="252080"/>
                  </a:lnTo>
                  <a:lnTo>
                    <a:pt x="196267" y="2494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569160" y="-2390"/>
            <a:ext cx="926509" cy="676214"/>
            <a:chOff x="3569160" y="-2390"/>
            <a:chExt cx="926509" cy="676214"/>
          </a:xfrm>
        </p:grpSpPr>
        <p:sp>
          <p:nvSpPr>
            <p:cNvPr id="2" name="Freeform 1"/>
            <p:cNvSpPr/>
            <p:nvPr/>
          </p:nvSpPr>
          <p:spPr>
            <a:xfrm>
              <a:off x="3748145" y="52642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8"/>
                  </a:lnTo>
                  <a:lnTo>
                    <a:pt x="0" y="62721"/>
                  </a:lnTo>
                  <a:lnTo>
                    <a:pt x="0" y="77554"/>
                  </a:lnTo>
                  <a:lnTo>
                    <a:pt x="4" y="92971"/>
                  </a:lnTo>
                  <a:lnTo>
                    <a:pt x="177" y="108763"/>
                  </a:lnTo>
                  <a:lnTo>
                    <a:pt x="825" y="124525"/>
                  </a:lnTo>
                  <a:lnTo>
                    <a:pt x="2079" y="140025"/>
                  </a:lnTo>
                  <a:lnTo>
                    <a:pt x="3905" y="155366"/>
                  </a:lnTo>
                  <a:lnTo>
                    <a:pt x="6201" y="170887"/>
                  </a:lnTo>
                  <a:lnTo>
                    <a:pt x="8852" y="186769"/>
                  </a:lnTo>
                  <a:lnTo>
                    <a:pt x="11597" y="202877"/>
                  </a:lnTo>
                  <a:lnTo>
                    <a:pt x="14054" y="218851"/>
                  </a:lnTo>
                  <a:lnTo>
                    <a:pt x="16034" y="234493"/>
                  </a:lnTo>
                  <a:lnTo>
                    <a:pt x="17532" y="249930"/>
                  </a:lnTo>
                  <a:lnTo>
                    <a:pt x="18620" y="265514"/>
                  </a:lnTo>
                  <a:lnTo>
                    <a:pt x="19389" y="281431"/>
                  </a:lnTo>
                  <a:lnTo>
                    <a:pt x="19925" y="297337"/>
                  </a:lnTo>
                  <a:lnTo>
                    <a:pt x="20351" y="314223"/>
                  </a:lnTo>
                  <a:lnTo>
                    <a:pt x="20707" y="33580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69160" y="33124"/>
              <a:ext cx="373629" cy="453569"/>
            </a:xfrm>
            <a:custGeom>
              <a:avLst/>
              <a:gdLst/>
              <a:ahLst/>
              <a:cxnLst/>
              <a:rect l="0" t="0" r="0" b="0"/>
              <a:pathLst>
                <a:path w="373629" h="453569">
                  <a:moveTo>
                    <a:pt x="0" y="93217"/>
                  </a:moveTo>
                  <a:lnTo>
                    <a:pt x="3068" y="84483"/>
                  </a:lnTo>
                  <a:lnTo>
                    <a:pt x="7131" y="76777"/>
                  </a:lnTo>
                  <a:lnTo>
                    <a:pt x="12623" y="69374"/>
                  </a:lnTo>
                  <a:lnTo>
                    <a:pt x="19383" y="62113"/>
                  </a:lnTo>
                  <a:lnTo>
                    <a:pt x="27181" y="54935"/>
                  </a:lnTo>
                  <a:lnTo>
                    <a:pt x="35783" y="47814"/>
                  </a:lnTo>
                  <a:lnTo>
                    <a:pt x="45141" y="40896"/>
                  </a:lnTo>
                  <a:lnTo>
                    <a:pt x="55395" y="34478"/>
                  </a:lnTo>
                  <a:lnTo>
                    <a:pt x="66547" y="28680"/>
                  </a:lnTo>
                  <a:lnTo>
                    <a:pt x="78475" y="23465"/>
                  </a:lnTo>
                  <a:lnTo>
                    <a:pt x="91013" y="18729"/>
                  </a:lnTo>
                  <a:lnTo>
                    <a:pt x="104009" y="14361"/>
                  </a:lnTo>
                  <a:lnTo>
                    <a:pt x="117500" y="10426"/>
                  </a:lnTo>
                  <a:lnTo>
                    <a:pt x="131694" y="7156"/>
                  </a:lnTo>
                  <a:lnTo>
                    <a:pt x="146648" y="4622"/>
                  </a:lnTo>
                  <a:lnTo>
                    <a:pt x="162113" y="2749"/>
                  </a:lnTo>
                  <a:lnTo>
                    <a:pt x="177648" y="1410"/>
                  </a:lnTo>
                  <a:lnTo>
                    <a:pt x="192987" y="476"/>
                  </a:lnTo>
                  <a:lnTo>
                    <a:pt x="208050" y="0"/>
                  </a:lnTo>
                  <a:lnTo>
                    <a:pt x="222850" y="205"/>
                  </a:lnTo>
                  <a:lnTo>
                    <a:pt x="237427" y="1162"/>
                  </a:lnTo>
                  <a:lnTo>
                    <a:pt x="251504" y="2957"/>
                  </a:lnTo>
                  <a:lnTo>
                    <a:pt x="264511" y="5765"/>
                  </a:lnTo>
                  <a:lnTo>
                    <a:pt x="276225" y="9592"/>
                  </a:lnTo>
                  <a:lnTo>
                    <a:pt x="286736" y="14620"/>
                  </a:lnTo>
                  <a:lnTo>
                    <a:pt x="296264" y="21276"/>
                  </a:lnTo>
                  <a:lnTo>
                    <a:pt x="305032" y="29650"/>
                  </a:lnTo>
                  <a:lnTo>
                    <a:pt x="312753" y="39697"/>
                  </a:lnTo>
                  <a:lnTo>
                    <a:pt x="318662" y="51414"/>
                  </a:lnTo>
                  <a:lnTo>
                    <a:pt x="322485" y="64617"/>
                  </a:lnTo>
                  <a:lnTo>
                    <a:pt x="324238" y="78532"/>
                  </a:lnTo>
                  <a:lnTo>
                    <a:pt x="323978" y="91944"/>
                  </a:lnTo>
                  <a:lnTo>
                    <a:pt x="321949" y="104216"/>
                  </a:lnTo>
                  <a:lnTo>
                    <a:pt x="318504" y="115248"/>
                  </a:lnTo>
                  <a:lnTo>
                    <a:pt x="313991" y="125200"/>
                  </a:lnTo>
                  <a:lnTo>
                    <a:pt x="308699" y="134302"/>
                  </a:lnTo>
                  <a:lnTo>
                    <a:pt x="302692" y="142772"/>
                  </a:lnTo>
                  <a:lnTo>
                    <a:pt x="295830" y="150790"/>
                  </a:lnTo>
                  <a:lnTo>
                    <a:pt x="288101" y="158491"/>
                  </a:lnTo>
                  <a:lnTo>
                    <a:pt x="279622" y="165971"/>
                  </a:lnTo>
                  <a:lnTo>
                    <a:pt x="270553" y="173302"/>
                  </a:lnTo>
                  <a:lnTo>
                    <a:pt x="261043" y="180531"/>
                  </a:lnTo>
                  <a:lnTo>
                    <a:pt x="251216" y="187690"/>
                  </a:lnTo>
                  <a:lnTo>
                    <a:pt x="241166" y="194803"/>
                  </a:lnTo>
                  <a:lnTo>
                    <a:pt x="231036" y="201878"/>
                  </a:lnTo>
                  <a:lnTo>
                    <a:pt x="223474" y="208665"/>
                  </a:lnTo>
                  <a:lnTo>
                    <a:pt x="221630" y="214393"/>
                  </a:lnTo>
                  <a:lnTo>
                    <a:pt x="224323" y="218681"/>
                  </a:lnTo>
                  <a:lnTo>
                    <a:pt x="230098" y="222090"/>
                  </a:lnTo>
                  <a:lnTo>
                    <a:pt x="238160" y="225159"/>
                  </a:lnTo>
                  <a:lnTo>
                    <a:pt x="247943" y="228179"/>
                  </a:lnTo>
                  <a:lnTo>
                    <a:pt x="258669" y="231430"/>
                  </a:lnTo>
                  <a:lnTo>
                    <a:pt x="269364" y="235249"/>
                  </a:lnTo>
                  <a:lnTo>
                    <a:pt x="279502" y="239766"/>
                  </a:lnTo>
                  <a:lnTo>
                    <a:pt x="289113" y="245094"/>
                  </a:lnTo>
                  <a:lnTo>
                    <a:pt x="298566" y="251422"/>
                  </a:lnTo>
                  <a:lnTo>
                    <a:pt x="308109" y="258750"/>
                  </a:lnTo>
                  <a:lnTo>
                    <a:pt x="317674" y="266771"/>
                  </a:lnTo>
                  <a:lnTo>
                    <a:pt x="326957" y="274992"/>
                  </a:lnTo>
                  <a:lnTo>
                    <a:pt x="335795" y="283116"/>
                  </a:lnTo>
                  <a:lnTo>
                    <a:pt x="344019" y="291196"/>
                  </a:lnTo>
                  <a:lnTo>
                    <a:pt x="351391" y="299534"/>
                  </a:lnTo>
                  <a:lnTo>
                    <a:pt x="357860" y="308296"/>
                  </a:lnTo>
                  <a:lnTo>
                    <a:pt x="363373" y="317656"/>
                  </a:lnTo>
                  <a:lnTo>
                    <a:pt x="367785" y="327858"/>
                  </a:lnTo>
                  <a:lnTo>
                    <a:pt x="371116" y="338945"/>
                  </a:lnTo>
                  <a:lnTo>
                    <a:pt x="373201" y="350646"/>
                  </a:lnTo>
                  <a:lnTo>
                    <a:pt x="373628" y="362493"/>
                  </a:lnTo>
                  <a:lnTo>
                    <a:pt x="372312" y="374195"/>
                  </a:lnTo>
                  <a:lnTo>
                    <a:pt x="369140" y="385492"/>
                  </a:lnTo>
                  <a:lnTo>
                    <a:pt x="363813" y="396077"/>
                  </a:lnTo>
                  <a:lnTo>
                    <a:pt x="356379" y="405857"/>
                  </a:lnTo>
                  <a:lnTo>
                    <a:pt x="347321" y="414746"/>
                  </a:lnTo>
                  <a:lnTo>
                    <a:pt x="337341" y="422578"/>
                  </a:lnTo>
                  <a:lnTo>
                    <a:pt x="326916" y="429368"/>
                  </a:lnTo>
                  <a:lnTo>
                    <a:pt x="315817" y="435268"/>
                  </a:lnTo>
                  <a:lnTo>
                    <a:pt x="303244" y="440474"/>
                  </a:lnTo>
                  <a:lnTo>
                    <a:pt x="288865" y="445156"/>
                  </a:lnTo>
                  <a:lnTo>
                    <a:pt x="273123" y="449133"/>
                  </a:lnTo>
                  <a:lnTo>
                    <a:pt x="256939" y="451900"/>
                  </a:lnTo>
                  <a:lnTo>
                    <a:pt x="240893" y="453283"/>
                  </a:lnTo>
                  <a:lnTo>
                    <a:pt x="224883" y="453568"/>
                  </a:lnTo>
                  <a:lnTo>
                    <a:pt x="208315" y="453303"/>
                  </a:lnTo>
                  <a:lnTo>
                    <a:pt x="190888" y="452863"/>
                  </a:lnTo>
                  <a:lnTo>
                    <a:pt x="173084" y="452266"/>
                  </a:lnTo>
                  <a:lnTo>
                    <a:pt x="155956" y="451266"/>
                  </a:lnTo>
                  <a:lnTo>
                    <a:pt x="140063" y="449744"/>
                  </a:lnTo>
                  <a:lnTo>
                    <a:pt x="125459" y="447723"/>
                  </a:lnTo>
                  <a:lnTo>
                    <a:pt x="111961" y="445287"/>
                  </a:lnTo>
                  <a:lnTo>
                    <a:pt x="99343" y="442539"/>
                  </a:lnTo>
                  <a:lnTo>
                    <a:pt x="87829" y="439716"/>
                  </a:lnTo>
                  <a:lnTo>
                    <a:pt x="76987" y="436909"/>
                  </a:lnTo>
                  <a:lnTo>
                    <a:pt x="65858" y="433872"/>
                  </a:lnTo>
                  <a:lnTo>
                    <a:pt x="52643" y="430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63461" y="252683"/>
              <a:ext cx="163750" cy="189401"/>
            </a:xfrm>
            <a:custGeom>
              <a:avLst/>
              <a:gdLst/>
              <a:ahLst/>
              <a:cxnLst/>
              <a:rect l="0" t="0" r="0" b="0"/>
              <a:pathLst>
                <a:path w="163750" h="189401">
                  <a:moveTo>
                    <a:pt x="79482" y="0"/>
                  </a:moveTo>
                  <a:lnTo>
                    <a:pt x="65014" y="3068"/>
                  </a:lnTo>
                  <a:lnTo>
                    <a:pt x="53023" y="7131"/>
                  </a:lnTo>
                  <a:lnTo>
                    <a:pt x="42420" y="12624"/>
                  </a:lnTo>
                  <a:lnTo>
                    <a:pt x="32971" y="19383"/>
                  </a:lnTo>
                  <a:lnTo>
                    <a:pt x="24743" y="27181"/>
                  </a:lnTo>
                  <a:lnTo>
                    <a:pt x="17680" y="35783"/>
                  </a:lnTo>
                  <a:lnTo>
                    <a:pt x="11759" y="45141"/>
                  </a:lnTo>
                  <a:lnTo>
                    <a:pt x="7069" y="55395"/>
                  </a:lnTo>
                  <a:lnTo>
                    <a:pt x="3546" y="66548"/>
                  </a:lnTo>
                  <a:lnTo>
                    <a:pt x="1160" y="78476"/>
                  </a:lnTo>
                  <a:lnTo>
                    <a:pt x="0" y="91013"/>
                  </a:lnTo>
                  <a:lnTo>
                    <a:pt x="0" y="104000"/>
                  </a:lnTo>
                  <a:lnTo>
                    <a:pt x="1136" y="117145"/>
                  </a:lnTo>
                  <a:lnTo>
                    <a:pt x="3493" y="130043"/>
                  </a:lnTo>
                  <a:lnTo>
                    <a:pt x="7013" y="142485"/>
                  </a:lnTo>
                  <a:lnTo>
                    <a:pt x="11833" y="154127"/>
                  </a:lnTo>
                  <a:lnTo>
                    <a:pt x="18350" y="164420"/>
                  </a:lnTo>
                  <a:lnTo>
                    <a:pt x="26621" y="173185"/>
                  </a:lnTo>
                  <a:lnTo>
                    <a:pt x="36261" y="180240"/>
                  </a:lnTo>
                  <a:lnTo>
                    <a:pt x="46639" y="185238"/>
                  </a:lnTo>
                  <a:lnTo>
                    <a:pt x="57322" y="188193"/>
                  </a:lnTo>
                  <a:lnTo>
                    <a:pt x="68085" y="189400"/>
                  </a:lnTo>
                  <a:lnTo>
                    <a:pt x="78837" y="189238"/>
                  </a:lnTo>
                  <a:lnTo>
                    <a:pt x="89548" y="188053"/>
                  </a:lnTo>
                  <a:lnTo>
                    <a:pt x="100214" y="185803"/>
                  </a:lnTo>
                  <a:lnTo>
                    <a:pt x="110843" y="182091"/>
                  </a:lnTo>
                  <a:lnTo>
                    <a:pt x="121433" y="176817"/>
                  </a:lnTo>
                  <a:lnTo>
                    <a:pt x="131665" y="170157"/>
                  </a:lnTo>
                  <a:lnTo>
                    <a:pt x="140931" y="162392"/>
                  </a:lnTo>
                  <a:lnTo>
                    <a:pt x="148967" y="153796"/>
                  </a:lnTo>
                  <a:lnTo>
                    <a:pt x="155514" y="144601"/>
                  </a:lnTo>
                  <a:lnTo>
                    <a:pt x="160164" y="134984"/>
                  </a:lnTo>
                  <a:lnTo>
                    <a:pt x="162877" y="125069"/>
                  </a:lnTo>
                  <a:lnTo>
                    <a:pt x="163749" y="114786"/>
                  </a:lnTo>
                  <a:lnTo>
                    <a:pt x="162830" y="103890"/>
                  </a:lnTo>
                  <a:lnTo>
                    <a:pt x="160327" y="92306"/>
                  </a:lnTo>
                  <a:lnTo>
                    <a:pt x="156549" y="80424"/>
                  </a:lnTo>
                  <a:lnTo>
                    <a:pt x="151805" y="68980"/>
                  </a:lnTo>
                  <a:lnTo>
                    <a:pt x="146350" y="58368"/>
                  </a:lnTo>
                  <a:lnTo>
                    <a:pt x="140062" y="48956"/>
                  </a:lnTo>
                  <a:lnTo>
                    <a:pt x="132478" y="41238"/>
                  </a:lnTo>
                  <a:lnTo>
                    <a:pt x="123452" y="35310"/>
                  </a:lnTo>
                  <a:lnTo>
                    <a:pt x="113160" y="30948"/>
                  </a:lnTo>
                  <a:lnTo>
                    <a:pt x="100613" y="27367"/>
                  </a:lnTo>
                  <a:lnTo>
                    <a:pt x="81353" y="24250"/>
                  </a:lnTo>
                  <a:lnTo>
                    <a:pt x="4789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25975" y="-2390"/>
              <a:ext cx="180181" cy="455116"/>
            </a:xfrm>
            <a:custGeom>
              <a:avLst/>
              <a:gdLst/>
              <a:ahLst/>
              <a:cxnLst/>
              <a:rect l="0" t="0" r="0" b="0"/>
              <a:pathLst>
                <a:path w="180181" h="455116">
                  <a:moveTo>
                    <a:pt x="138066" y="307716"/>
                  </a:moveTo>
                  <a:lnTo>
                    <a:pt x="135065" y="296115"/>
                  </a:lnTo>
                  <a:lnTo>
                    <a:pt x="131643" y="286266"/>
                  </a:lnTo>
                  <a:lnTo>
                    <a:pt x="127442" y="277266"/>
                  </a:lnTo>
                  <a:lnTo>
                    <a:pt x="122369" y="268997"/>
                  </a:lnTo>
                  <a:lnTo>
                    <a:pt x="116240" y="261618"/>
                  </a:lnTo>
                  <a:lnTo>
                    <a:pt x="109056" y="255157"/>
                  </a:lnTo>
                  <a:lnTo>
                    <a:pt x="100969" y="249824"/>
                  </a:lnTo>
                  <a:lnTo>
                    <a:pt x="92174" y="246066"/>
                  </a:lnTo>
                  <a:lnTo>
                    <a:pt x="82858" y="243989"/>
                  </a:lnTo>
                  <a:lnTo>
                    <a:pt x="73334" y="243560"/>
                  </a:lnTo>
                  <a:lnTo>
                    <a:pt x="64021" y="244784"/>
                  </a:lnTo>
                  <a:lnTo>
                    <a:pt x="55130" y="247505"/>
                  </a:lnTo>
                  <a:lnTo>
                    <a:pt x="46686" y="251771"/>
                  </a:lnTo>
                  <a:lnTo>
                    <a:pt x="38629" y="257907"/>
                  </a:lnTo>
                  <a:lnTo>
                    <a:pt x="30878" y="265924"/>
                  </a:lnTo>
                  <a:lnTo>
                    <a:pt x="23519" y="275560"/>
                  </a:lnTo>
                  <a:lnTo>
                    <a:pt x="16796" y="286469"/>
                  </a:lnTo>
                  <a:lnTo>
                    <a:pt x="10799" y="298324"/>
                  </a:lnTo>
                  <a:lnTo>
                    <a:pt x="5788" y="310860"/>
                  </a:lnTo>
                  <a:lnTo>
                    <a:pt x="2253" y="323873"/>
                  </a:lnTo>
                  <a:lnTo>
                    <a:pt x="327" y="337211"/>
                  </a:lnTo>
                  <a:lnTo>
                    <a:pt x="0" y="350607"/>
                  </a:lnTo>
                  <a:lnTo>
                    <a:pt x="1294" y="363681"/>
                  </a:lnTo>
                  <a:lnTo>
                    <a:pt x="4057" y="376245"/>
                  </a:lnTo>
                  <a:lnTo>
                    <a:pt x="8181" y="387970"/>
                  </a:lnTo>
                  <a:lnTo>
                    <a:pt x="13690" y="398320"/>
                  </a:lnTo>
                  <a:lnTo>
                    <a:pt x="20462" y="407119"/>
                  </a:lnTo>
                  <a:lnTo>
                    <a:pt x="28110" y="414026"/>
                  </a:lnTo>
                  <a:lnTo>
                    <a:pt x="36080" y="418394"/>
                  </a:lnTo>
                  <a:lnTo>
                    <a:pt x="44031" y="420098"/>
                  </a:lnTo>
                  <a:lnTo>
                    <a:pt x="51825" y="419141"/>
                  </a:lnTo>
                  <a:lnTo>
                    <a:pt x="59439" y="415391"/>
                  </a:lnTo>
                  <a:lnTo>
                    <a:pt x="66888" y="409051"/>
                  </a:lnTo>
                  <a:lnTo>
                    <a:pt x="74044" y="400407"/>
                  </a:lnTo>
                  <a:lnTo>
                    <a:pt x="80630" y="389648"/>
                  </a:lnTo>
                  <a:lnTo>
                    <a:pt x="86544" y="377092"/>
                  </a:lnTo>
                  <a:lnTo>
                    <a:pt x="91839" y="363443"/>
                  </a:lnTo>
                  <a:lnTo>
                    <a:pt x="96630" y="349678"/>
                  </a:lnTo>
                  <a:lnTo>
                    <a:pt x="101039" y="336343"/>
                  </a:lnTo>
                  <a:lnTo>
                    <a:pt x="105171" y="323272"/>
                  </a:lnTo>
                  <a:lnTo>
                    <a:pt x="109106" y="309816"/>
                  </a:lnTo>
                  <a:lnTo>
                    <a:pt x="112905" y="295621"/>
                  </a:lnTo>
                  <a:lnTo>
                    <a:pt x="116610" y="280966"/>
                  </a:lnTo>
                  <a:lnTo>
                    <a:pt x="120251" y="266573"/>
                  </a:lnTo>
                  <a:lnTo>
                    <a:pt x="123845" y="252847"/>
                  </a:lnTo>
                  <a:lnTo>
                    <a:pt x="127241" y="239696"/>
                  </a:lnTo>
                  <a:lnTo>
                    <a:pt x="130142" y="226725"/>
                  </a:lnTo>
                  <a:lnTo>
                    <a:pt x="132424" y="213658"/>
                  </a:lnTo>
                  <a:lnTo>
                    <a:pt x="134126" y="200068"/>
                  </a:lnTo>
                  <a:lnTo>
                    <a:pt x="135351" y="185333"/>
                  </a:lnTo>
                  <a:lnTo>
                    <a:pt x="136207" y="169228"/>
                  </a:lnTo>
                  <a:lnTo>
                    <a:pt x="136631" y="152020"/>
                  </a:lnTo>
                  <a:lnTo>
                    <a:pt x="136391" y="134250"/>
                  </a:lnTo>
                  <a:lnTo>
                    <a:pt x="135416" y="116300"/>
                  </a:lnTo>
                  <a:lnTo>
                    <a:pt x="133778" y="98351"/>
                  </a:lnTo>
                  <a:lnTo>
                    <a:pt x="131608" y="80468"/>
                  </a:lnTo>
                  <a:lnTo>
                    <a:pt x="129033" y="62677"/>
                  </a:lnTo>
                  <a:lnTo>
                    <a:pt x="125998" y="45460"/>
                  </a:lnTo>
                  <a:lnTo>
                    <a:pt x="122284" y="29724"/>
                  </a:lnTo>
                  <a:lnTo>
                    <a:pt x="117821" y="15883"/>
                  </a:lnTo>
                  <a:lnTo>
                    <a:pt x="112670" y="5262"/>
                  </a:lnTo>
                  <a:lnTo>
                    <a:pt x="107610" y="0"/>
                  </a:lnTo>
                  <a:lnTo>
                    <a:pt x="103754" y="693"/>
                  </a:lnTo>
                  <a:lnTo>
                    <a:pt x="101112" y="7106"/>
                  </a:lnTo>
                  <a:lnTo>
                    <a:pt x="99358" y="18403"/>
                  </a:lnTo>
                  <a:lnTo>
                    <a:pt x="98203" y="33532"/>
                  </a:lnTo>
                  <a:lnTo>
                    <a:pt x="97443" y="51514"/>
                  </a:lnTo>
                  <a:lnTo>
                    <a:pt x="96946" y="71531"/>
                  </a:lnTo>
                  <a:lnTo>
                    <a:pt x="96787" y="92484"/>
                  </a:lnTo>
                  <a:lnTo>
                    <a:pt x="97214" y="113007"/>
                  </a:lnTo>
                  <a:lnTo>
                    <a:pt x="98316" y="132397"/>
                  </a:lnTo>
                  <a:lnTo>
                    <a:pt x="99872" y="150534"/>
                  </a:lnTo>
                  <a:lnTo>
                    <a:pt x="101456" y="167572"/>
                  </a:lnTo>
                  <a:lnTo>
                    <a:pt x="102816" y="183742"/>
                  </a:lnTo>
                  <a:lnTo>
                    <a:pt x="103879" y="199267"/>
                  </a:lnTo>
                  <a:lnTo>
                    <a:pt x="104669" y="214328"/>
                  </a:lnTo>
                  <a:lnTo>
                    <a:pt x="105239" y="229073"/>
                  </a:lnTo>
                  <a:lnTo>
                    <a:pt x="105808" y="243930"/>
                  </a:lnTo>
                  <a:lnTo>
                    <a:pt x="106730" y="259584"/>
                  </a:lnTo>
                  <a:lnTo>
                    <a:pt x="108171" y="276330"/>
                  </a:lnTo>
                  <a:lnTo>
                    <a:pt x="110124" y="293645"/>
                  </a:lnTo>
                  <a:lnTo>
                    <a:pt x="112506" y="310427"/>
                  </a:lnTo>
                  <a:lnTo>
                    <a:pt x="115220" y="326087"/>
                  </a:lnTo>
                  <a:lnTo>
                    <a:pt x="118177" y="340701"/>
                  </a:lnTo>
                  <a:lnTo>
                    <a:pt x="121308" y="354735"/>
                  </a:lnTo>
                  <a:lnTo>
                    <a:pt x="124564" y="368542"/>
                  </a:lnTo>
                  <a:lnTo>
                    <a:pt x="128072" y="382137"/>
                  </a:lnTo>
                  <a:lnTo>
                    <a:pt x="132112" y="395286"/>
                  </a:lnTo>
                  <a:lnTo>
                    <a:pt x="136796" y="407867"/>
                  </a:lnTo>
                  <a:lnTo>
                    <a:pt x="142157" y="419459"/>
                  </a:lnTo>
                  <a:lnTo>
                    <a:pt x="148970" y="430415"/>
                  </a:lnTo>
                  <a:lnTo>
                    <a:pt x="160071" y="441695"/>
                  </a:lnTo>
                  <a:lnTo>
                    <a:pt x="180180" y="455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48269" y="252683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5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90" y="61023"/>
                  </a:lnTo>
                  <a:lnTo>
                    <a:pt x="21601" y="72135"/>
                  </a:lnTo>
                  <a:lnTo>
                    <a:pt x="25640" y="83119"/>
                  </a:lnTo>
                  <a:lnTo>
                    <a:pt x="30322" y="93980"/>
                  </a:lnTo>
                  <a:lnTo>
                    <a:pt x="35602" y="104577"/>
                  </a:lnTo>
                  <a:lnTo>
                    <a:pt x="41371" y="114627"/>
                  </a:lnTo>
                  <a:lnTo>
                    <a:pt x="47503" y="124009"/>
                  </a:lnTo>
                  <a:lnTo>
                    <a:pt x="53592" y="132475"/>
                  </a:lnTo>
                  <a:lnTo>
                    <a:pt x="59558" y="140385"/>
                  </a:lnTo>
                  <a:lnTo>
                    <a:pt x="65925" y="148436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4570" y="231626"/>
              <a:ext cx="221099" cy="442198"/>
            </a:xfrm>
            <a:custGeom>
              <a:avLst/>
              <a:gdLst/>
              <a:ahLst/>
              <a:cxnLst/>
              <a:rect l="0" t="0" r="0" b="0"/>
              <a:pathLst>
                <a:path w="221099" h="442198">
                  <a:moveTo>
                    <a:pt x="221098" y="0"/>
                  </a:moveTo>
                  <a:lnTo>
                    <a:pt x="212297" y="11736"/>
                  </a:lnTo>
                  <a:lnTo>
                    <a:pt x="203950" y="22865"/>
                  </a:lnTo>
                  <a:lnTo>
                    <a:pt x="195261" y="34463"/>
                  </a:lnTo>
                  <a:lnTo>
                    <a:pt x="186485" y="46624"/>
                  </a:lnTo>
                  <a:lnTo>
                    <a:pt x="178287" y="59284"/>
                  </a:lnTo>
                  <a:lnTo>
                    <a:pt x="170997" y="72335"/>
                  </a:lnTo>
                  <a:lnTo>
                    <a:pt x="164461" y="85515"/>
                  </a:lnTo>
                  <a:lnTo>
                    <a:pt x="158232" y="98431"/>
                  </a:lnTo>
                  <a:lnTo>
                    <a:pt x="152005" y="110898"/>
                  </a:lnTo>
                  <a:lnTo>
                    <a:pt x="145651" y="123064"/>
                  </a:lnTo>
                  <a:lnTo>
                    <a:pt x="139146" y="135306"/>
                  </a:lnTo>
                  <a:lnTo>
                    <a:pt x="132509" y="147837"/>
                  </a:lnTo>
                  <a:lnTo>
                    <a:pt x="125931" y="160543"/>
                  </a:lnTo>
                  <a:lnTo>
                    <a:pt x="119748" y="173080"/>
                  </a:lnTo>
                  <a:lnTo>
                    <a:pt x="114107" y="185257"/>
                  </a:lnTo>
                  <a:lnTo>
                    <a:pt x="108829" y="197044"/>
                  </a:lnTo>
                  <a:lnTo>
                    <a:pt x="103518" y="208493"/>
                  </a:lnTo>
                  <a:lnTo>
                    <a:pt x="97938" y="219684"/>
                  </a:lnTo>
                  <a:lnTo>
                    <a:pt x="91866" y="231014"/>
                  </a:lnTo>
                  <a:lnTo>
                    <a:pt x="85025" y="243152"/>
                  </a:lnTo>
                  <a:lnTo>
                    <a:pt x="77352" y="256392"/>
                  </a:lnTo>
                  <a:lnTo>
                    <a:pt x="69266" y="270370"/>
                  </a:lnTo>
                  <a:lnTo>
                    <a:pt x="61533" y="284293"/>
                  </a:lnTo>
                  <a:lnTo>
                    <a:pt x="54559" y="297693"/>
                  </a:lnTo>
                  <a:lnTo>
                    <a:pt x="48404" y="310451"/>
                  </a:lnTo>
                  <a:lnTo>
                    <a:pt x="42963" y="322625"/>
                  </a:lnTo>
                  <a:lnTo>
                    <a:pt x="38082" y="334334"/>
                  </a:lnTo>
                  <a:lnTo>
                    <a:pt x="33617" y="345858"/>
                  </a:lnTo>
                  <a:lnTo>
                    <a:pt x="29450" y="357603"/>
                  </a:lnTo>
                  <a:lnTo>
                    <a:pt x="25492" y="369764"/>
                  </a:lnTo>
                  <a:lnTo>
                    <a:pt x="21637" y="382139"/>
                  </a:lnTo>
                  <a:lnTo>
                    <a:pt x="17272" y="395651"/>
                  </a:lnTo>
                  <a:lnTo>
                    <a:pt x="10894" y="4137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32331" y="537393"/>
              <a:ext cx="831752" cy="41675"/>
            </a:xfrm>
            <a:custGeom>
              <a:avLst/>
              <a:gdLst/>
              <a:ahLst/>
              <a:cxnLst/>
              <a:rect l="0" t="0" r="0" b="0"/>
              <a:pathLst>
                <a:path w="831752" h="41675">
                  <a:moveTo>
                    <a:pt x="831751" y="41674"/>
                  </a:moveTo>
                  <a:lnTo>
                    <a:pt x="822950" y="38740"/>
                  </a:lnTo>
                  <a:lnTo>
                    <a:pt x="814604" y="35958"/>
                  </a:lnTo>
                  <a:lnTo>
                    <a:pt x="805896" y="33063"/>
                  </a:lnTo>
                  <a:lnTo>
                    <a:pt x="796429" y="30195"/>
                  </a:lnTo>
                  <a:lnTo>
                    <a:pt x="785638" y="27679"/>
                  </a:lnTo>
                  <a:lnTo>
                    <a:pt x="773344" y="25663"/>
                  </a:lnTo>
                  <a:lnTo>
                    <a:pt x="759851" y="23978"/>
                  </a:lnTo>
                  <a:lnTo>
                    <a:pt x="745732" y="22235"/>
                  </a:lnTo>
                  <a:lnTo>
                    <a:pt x="731378" y="20214"/>
                  </a:lnTo>
                  <a:lnTo>
                    <a:pt x="716657" y="18024"/>
                  </a:lnTo>
                  <a:lnTo>
                    <a:pt x="701031" y="16008"/>
                  </a:lnTo>
                  <a:lnTo>
                    <a:pt x="684259" y="14350"/>
                  </a:lnTo>
                  <a:lnTo>
                    <a:pt x="666401" y="12915"/>
                  </a:lnTo>
                  <a:lnTo>
                    <a:pt x="647649" y="11345"/>
                  </a:lnTo>
                  <a:lnTo>
                    <a:pt x="628215" y="9441"/>
                  </a:lnTo>
                  <a:lnTo>
                    <a:pt x="608281" y="7332"/>
                  </a:lnTo>
                  <a:lnTo>
                    <a:pt x="587995" y="5370"/>
                  </a:lnTo>
                  <a:lnTo>
                    <a:pt x="567461" y="3753"/>
                  </a:lnTo>
                  <a:lnTo>
                    <a:pt x="546759" y="2515"/>
                  </a:lnTo>
                  <a:lnTo>
                    <a:pt x="525940" y="1609"/>
                  </a:lnTo>
                  <a:lnTo>
                    <a:pt x="505040" y="965"/>
                  </a:lnTo>
                  <a:lnTo>
                    <a:pt x="483917" y="516"/>
                  </a:lnTo>
                  <a:lnTo>
                    <a:pt x="462284" y="207"/>
                  </a:lnTo>
                  <a:lnTo>
                    <a:pt x="440017" y="0"/>
                  </a:lnTo>
                  <a:lnTo>
                    <a:pt x="416994" y="30"/>
                  </a:lnTo>
                  <a:lnTo>
                    <a:pt x="393013" y="582"/>
                  </a:lnTo>
                  <a:lnTo>
                    <a:pt x="368066" y="1766"/>
                  </a:lnTo>
                  <a:lnTo>
                    <a:pt x="342448" y="3375"/>
                  </a:lnTo>
                  <a:lnTo>
                    <a:pt x="316644" y="4994"/>
                  </a:lnTo>
                  <a:lnTo>
                    <a:pt x="290950" y="6382"/>
                  </a:lnTo>
                  <a:lnTo>
                    <a:pt x="265307" y="7634"/>
                  </a:lnTo>
                  <a:lnTo>
                    <a:pt x="239412" y="9082"/>
                  </a:lnTo>
                  <a:lnTo>
                    <a:pt x="213090" y="10907"/>
                  </a:lnTo>
                  <a:lnTo>
                    <a:pt x="186005" y="13134"/>
                  </a:lnTo>
                  <a:lnTo>
                    <a:pt x="157604" y="15707"/>
                  </a:lnTo>
                  <a:lnTo>
                    <a:pt x="127756" y="18548"/>
                  </a:lnTo>
                  <a:lnTo>
                    <a:pt x="98121" y="21434"/>
                  </a:lnTo>
                  <a:lnTo>
                    <a:pt x="69050" y="24290"/>
                  </a:lnTo>
                  <a:lnTo>
                    <a:pt x="37987" y="27365"/>
                  </a:lnTo>
                  <a:lnTo>
                    <a:pt x="0" y="31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7927" y="1137077"/>
            <a:ext cx="2821638" cy="736996"/>
            <a:chOff x="157927" y="1137077"/>
            <a:chExt cx="2821638" cy="736996"/>
          </a:xfrm>
        </p:grpSpPr>
        <p:sp>
          <p:nvSpPr>
            <p:cNvPr id="10" name="Freeform 9"/>
            <p:cNvSpPr/>
            <p:nvPr/>
          </p:nvSpPr>
          <p:spPr>
            <a:xfrm>
              <a:off x="157927" y="1244081"/>
              <a:ext cx="858485" cy="261495"/>
            </a:xfrm>
            <a:custGeom>
              <a:avLst/>
              <a:gdLst/>
              <a:ahLst/>
              <a:cxnLst/>
              <a:rect l="0" t="0" r="0" b="0"/>
              <a:pathLst>
                <a:path w="858485" h="261495">
                  <a:moveTo>
                    <a:pt x="0" y="135152"/>
                  </a:moveTo>
                  <a:lnTo>
                    <a:pt x="14602" y="135152"/>
                  </a:lnTo>
                  <a:lnTo>
                    <a:pt x="27873" y="135152"/>
                  </a:lnTo>
                  <a:lnTo>
                    <a:pt x="41074" y="135152"/>
                  </a:lnTo>
                  <a:lnTo>
                    <a:pt x="54416" y="135152"/>
                  </a:lnTo>
                  <a:lnTo>
                    <a:pt x="67924" y="135152"/>
                  </a:lnTo>
                  <a:lnTo>
                    <a:pt x="81573" y="135147"/>
                  </a:lnTo>
                  <a:lnTo>
                    <a:pt x="95167" y="134974"/>
                  </a:lnTo>
                  <a:lnTo>
                    <a:pt x="108368" y="134326"/>
                  </a:lnTo>
                  <a:lnTo>
                    <a:pt x="121032" y="133077"/>
                  </a:lnTo>
                  <a:lnTo>
                    <a:pt x="133502" y="131425"/>
                  </a:lnTo>
                  <a:lnTo>
                    <a:pt x="146481" y="129777"/>
                  </a:lnTo>
                  <a:lnTo>
                    <a:pt x="160320" y="128378"/>
                  </a:lnTo>
                  <a:lnTo>
                    <a:pt x="174718" y="127458"/>
                  </a:lnTo>
                  <a:lnTo>
                    <a:pt x="188930" y="127299"/>
                  </a:lnTo>
                  <a:lnTo>
                    <a:pt x="202532" y="127969"/>
                  </a:lnTo>
                  <a:lnTo>
                    <a:pt x="215597" y="129217"/>
                  </a:lnTo>
                  <a:lnTo>
                    <a:pt x="228509" y="130586"/>
                  </a:lnTo>
                  <a:lnTo>
                    <a:pt x="241537" y="131797"/>
                  </a:lnTo>
                  <a:lnTo>
                    <a:pt x="255101" y="132760"/>
                  </a:lnTo>
                  <a:lnTo>
                    <a:pt x="269818" y="133481"/>
                  </a:lnTo>
                  <a:lnTo>
                    <a:pt x="285920" y="134000"/>
                  </a:lnTo>
                  <a:lnTo>
                    <a:pt x="303466" y="134365"/>
                  </a:lnTo>
                  <a:lnTo>
                    <a:pt x="322527" y="134618"/>
                  </a:lnTo>
                  <a:lnTo>
                    <a:pt x="342975" y="134792"/>
                  </a:lnTo>
                  <a:lnTo>
                    <a:pt x="364400" y="134909"/>
                  </a:lnTo>
                  <a:lnTo>
                    <a:pt x="386226" y="134989"/>
                  </a:lnTo>
                  <a:lnTo>
                    <a:pt x="408079" y="135043"/>
                  </a:lnTo>
                  <a:lnTo>
                    <a:pt x="429480" y="135079"/>
                  </a:lnTo>
                  <a:lnTo>
                    <a:pt x="449776" y="135103"/>
                  </a:lnTo>
                  <a:lnTo>
                    <a:pt x="468731" y="135119"/>
                  </a:lnTo>
                  <a:lnTo>
                    <a:pt x="486765" y="135130"/>
                  </a:lnTo>
                  <a:lnTo>
                    <a:pt x="504723" y="135137"/>
                  </a:lnTo>
                  <a:lnTo>
                    <a:pt x="523116" y="135142"/>
                  </a:lnTo>
                  <a:lnTo>
                    <a:pt x="542253" y="135145"/>
                  </a:lnTo>
                  <a:lnTo>
                    <a:pt x="562406" y="135148"/>
                  </a:lnTo>
                  <a:lnTo>
                    <a:pt x="583584" y="135153"/>
                  </a:lnTo>
                  <a:lnTo>
                    <a:pt x="604994" y="135327"/>
                  </a:lnTo>
                  <a:lnTo>
                    <a:pt x="625215" y="135976"/>
                  </a:lnTo>
                  <a:lnTo>
                    <a:pt x="643555" y="137225"/>
                  </a:lnTo>
                  <a:lnTo>
                    <a:pt x="660323" y="138878"/>
                  </a:lnTo>
                  <a:lnTo>
                    <a:pt x="676425" y="140527"/>
                  </a:lnTo>
                  <a:lnTo>
                    <a:pt x="692475" y="141934"/>
                  </a:lnTo>
                  <a:lnTo>
                    <a:pt x="708411" y="143200"/>
                  </a:lnTo>
                  <a:lnTo>
                    <a:pt x="723679" y="144656"/>
                  </a:lnTo>
                  <a:lnTo>
                    <a:pt x="738001" y="146483"/>
                  </a:lnTo>
                  <a:lnTo>
                    <a:pt x="751553" y="148541"/>
                  </a:lnTo>
                  <a:lnTo>
                    <a:pt x="764795" y="150468"/>
                  </a:lnTo>
                  <a:lnTo>
                    <a:pt x="778034" y="152062"/>
                  </a:lnTo>
                  <a:lnTo>
                    <a:pt x="791401" y="153285"/>
                  </a:lnTo>
                  <a:lnTo>
                    <a:pt x="804920" y="154181"/>
                  </a:lnTo>
                  <a:lnTo>
                    <a:pt x="818550" y="154804"/>
                  </a:lnTo>
                  <a:lnTo>
                    <a:pt x="831277" y="154701"/>
                  </a:lnTo>
                  <a:lnTo>
                    <a:pt x="841102" y="152022"/>
                  </a:lnTo>
                  <a:lnTo>
                    <a:pt x="846591" y="146039"/>
                  </a:lnTo>
                  <a:lnTo>
                    <a:pt x="847248" y="138465"/>
                  </a:lnTo>
                  <a:lnTo>
                    <a:pt x="843758" y="130061"/>
                  </a:lnTo>
                  <a:lnTo>
                    <a:pt x="837268" y="121076"/>
                  </a:lnTo>
                  <a:lnTo>
                    <a:pt x="828960" y="111651"/>
                  </a:lnTo>
                  <a:lnTo>
                    <a:pt x="819644" y="101902"/>
                  </a:lnTo>
                  <a:lnTo>
                    <a:pt x="809782" y="92083"/>
                  </a:lnTo>
                  <a:lnTo>
                    <a:pt x="799628" y="82570"/>
                  </a:lnTo>
                  <a:lnTo>
                    <a:pt x="789309" y="73541"/>
                  </a:lnTo>
                  <a:lnTo>
                    <a:pt x="778732" y="64834"/>
                  </a:lnTo>
                  <a:lnTo>
                    <a:pt x="767630" y="56068"/>
                  </a:lnTo>
                  <a:lnTo>
                    <a:pt x="755903" y="47018"/>
                  </a:lnTo>
                  <a:lnTo>
                    <a:pt x="743923" y="37634"/>
                  </a:lnTo>
                  <a:lnTo>
                    <a:pt x="732413" y="27948"/>
                  </a:lnTo>
                  <a:lnTo>
                    <a:pt x="721817" y="18048"/>
                  </a:lnTo>
                  <a:lnTo>
                    <a:pt x="714660" y="8986"/>
                  </a:lnTo>
                  <a:lnTo>
                    <a:pt x="713621" y="2806"/>
                  </a:lnTo>
                  <a:lnTo>
                    <a:pt x="717084" y="129"/>
                  </a:lnTo>
                  <a:lnTo>
                    <a:pt x="723299" y="0"/>
                  </a:lnTo>
                  <a:lnTo>
                    <a:pt x="731162" y="1577"/>
                  </a:lnTo>
                  <a:lnTo>
                    <a:pt x="740020" y="4510"/>
                  </a:lnTo>
                  <a:lnTo>
                    <a:pt x="749484" y="8549"/>
                  </a:lnTo>
                  <a:lnTo>
                    <a:pt x="759159" y="13448"/>
                  </a:lnTo>
                  <a:lnTo>
                    <a:pt x="768598" y="18987"/>
                  </a:lnTo>
                  <a:lnTo>
                    <a:pt x="777586" y="24986"/>
                  </a:lnTo>
                  <a:lnTo>
                    <a:pt x="786101" y="31308"/>
                  </a:lnTo>
                  <a:lnTo>
                    <a:pt x="794208" y="37855"/>
                  </a:lnTo>
                  <a:lnTo>
                    <a:pt x="801999" y="44555"/>
                  </a:lnTo>
                  <a:lnTo>
                    <a:pt x="809555" y="51359"/>
                  </a:lnTo>
                  <a:lnTo>
                    <a:pt x="816943" y="58234"/>
                  </a:lnTo>
                  <a:lnTo>
                    <a:pt x="824214" y="65161"/>
                  </a:lnTo>
                  <a:lnTo>
                    <a:pt x="831403" y="72288"/>
                  </a:lnTo>
                  <a:lnTo>
                    <a:pt x="838537" y="79912"/>
                  </a:lnTo>
                  <a:lnTo>
                    <a:pt x="845615" y="88155"/>
                  </a:lnTo>
                  <a:lnTo>
                    <a:pt x="851994" y="96981"/>
                  </a:lnTo>
                  <a:lnTo>
                    <a:pt x="856455" y="106283"/>
                  </a:lnTo>
                  <a:lnTo>
                    <a:pt x="858484" y="115945"/>
                  </a:lnTo>
                  <a:lnTo>
                    <a:pt x="858216" y="125704"/>
                  </a:lnTo>
                  <a:lnTo>
                    <a:pt x="856059" y="135175"/>
                  </a:lnTo>
                  <a:lnTo>
                    <a:pt x="852461" y="144173"/>
                  </a:lnTo>
                  <a:lnTo>
                    <a:pt x="847812" y="152688"/>
                  </a:lnTo>
                  <a:lnTo>
                    <a:pt x="842416" y="160793"/>
                  </a:lnTo>
                  <a:lnTo>
                    <a:pt x="836496" y="168581"/>
                  </a:lnTo>
                  <a:lnTo>
                    <a:pt x="830051" y="176134"/>
                  </a:lnTo>
                  <a:lnTo>
                    <a:pt x="822886" y="183520"/>
                  </a:lnTo>
                  <a:lnTo>
                    <a:pt x="814951" y="190789"/>
                  </a:lnTo>
                  <a:lnTo>
                    <a:pt x="806333" y="197977"/>
                  </a:lnTo>
                  <a:lnTo>
                    <a:pt x="797169" y="205110"/>
                  </a:lnTo>
                  <a:lnTo>
                    <a:pt x="787596" y="212206"/>
                  </a:lnTo>
                  <a:lnTo>
                    <a:pt x="777726" y="219276"/>
                  </a:lnTo>
                  <a:lnTo>
                    <a:pt x="767648" y="226330"/>
                  </a:lnTo>
                  <a:lnTo>
                    <a:pt x="757434" y="233362"/>
                  </a:lnTo>
                  <a:lnTo>
                    <a:pt x="747392" y="240075"/>
                  </a:lnTo>
                  <a:lnTo>
                    <a:pt x="736978" y="246537"/>
                  </a:lnTo>
                  <a:lnTo>
                    <a:pt x="724158" y="253315"/>
                  </a:lnTo>
                  <a:lnTo>
                    <a:pt x="705409" y="261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42362" y="124236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7" y="95345"/>
                  </a:lnTo>
                  <a:lnTo>
                    <a:pt x="5376" y="109194"/>
                  </a:lnTo>
                  <a:lnTo>
                    <a:pt x="6783" y="123098"/>
                  </a:lnTo>
                  <a:lnTo>
                    <a:pt x="8048" y="136875"/>
                  </a:lnTo>
                  <a:lnTo>
                    <a:pt x="9505" y="150205"/>
                  </a:lnTo>
                  <a:lnTo>
                    <a:pt x="11332" y="162963"/>
                  </a:lnTo>
                  <a:lnTo>
                    <a:pt x="13389" y="175667"/>
                  </a:lnTo>
                  <a:lnTo>
                    <a:pt x="15317" y="189335"/>
                  </a:lnTo>
                  <a:lnTo>
                    <a:pt x="16911" y="204456"/>
                  </a:lnTo>
                  <a:lnTo>
                    <a:pt x="18133" y="220698"/>
                  </a:lnTo>
                  <a:lnTo>
                    <a:pt x="19029" y="237219"/>
                  </a:lnTo>
                  <a:lnTo>
                    <a:pt x="19666" y="253481"/>
                  </a:lnTo>
                  <a:lnTo>
                    <a:pt x="20111" y="269297"/>
                  </a:lnTo>
                  <a:lnTo>
                    <a:pt x="20417" y="284670"/>
                  </a:lnTo>
                  <a:lnTo>
                    <a:pt x="20626" y="299654"/>
                  </a:lnTo>
                  <a:lnTo>
                    <a:pt x="20768" y="313730"/>
                  </a:lnTo>
                  <a:lnTo>
                    <a:pt x="20879" y="327175"/>
                  </a:lnTo>
                  <a:lnTo>
                    <a:pt x="20970" y="34117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26549" y="1160321"/>
              <a:ext cx="253569" cy="292612"/>
            </a:xfrm>
            <a:custGeom>
              <a:avLst/>
              <a:gdLst/>
              <a:ahLst/>
              <a:cxnLst/>
              <a:rect l="0" t="0" r="0" b="0"/>
              <a:pathLst>
                <a:path w="253569" h="292612">
                  <a:moveTo>
                    <a:pt x="0" y="92570"/>
                  </a:moveTo>
                  <a:lnTo>
                    <a:pt x="134" y="80969"/>
                  </a:lnTo>
                  <a:lnTo>
                    <a:pt x="1414" y="71120"/>
                  </a:lnTo>
                  <a:lnTo>
                    <a:pt x="4012" y="62115"/>
                  </a:lnTo>
                  <a:lnTo>
                    <a:pt x="7904" y="53673"/>
                  </a:lnTo>
                  <a:lnTo>
                    <a:pt x="13185" y="45646"/>
                  </a:lnTo>
                  <a:lnTo>
                    <a:pt x="19772" y="37928"/>
                  </a:lnTo>
                  <a:lnTo>
                    <a:pt x="27444" y="30596"/>
                  </a:lnTo>
                  <a:lnTo>
                    <a:pt x="35955" y="23893"/>
                  </a:lnTo>
                  <a:lnTo>
                    <a:pt x="45087" y="17907"/>
                  </a:lnTo>
                  <a:lnTo>
                    <a:pt x="54826" y="12734"/>
                  </a:lnTo>
                  <a:lnTo>
                    <a:pt x="65347" y="8557"/>
                  </a:lnTo>
                  <a:lnTo>
                    <a:pt x="76685" y="5379"/>
                  </a:lnTo>
                  <a:lnTo>
                    <a:pt x="88740" y="3058"/>
                  </a:lnTo>
                  <a:lnTo>
                    <a:pt x="101364" y="1409"/>
                  </a:lnTo>
                  <a:lnTo>
                    <a:pt x="114409" y="273"/>
                  </a:lnTo>
                  <a:lnTo>
                    <a:pt x="127593" y="0"/>
                  </a:lnTo>
                  <a:lnTo>
                    <a:pt x="140517" y="1405"/>
                  </a:lnTo>
                  <a:lnTo>
                    <a:pt x="152986" y="4799"/>
                  </a:lnTo>
                  <a:lnTo>
                    <a:pt x="164986" y="10029"/>
                  </a:lnTo>
                  <a:lnTo>
                    <a:pt x="176584" y="16752"/>
                  </a:lnTo>
                  <a:lnTo>
                    <a:pt x="187865" y="24614"/>
                  </a:lnTo>
                  <a:lnTo>
                    <a:pt x="198747" y="33467"/>
                  </a:lnTo>
                  <a:lnTo>
                    <a:pt x="208989" y="43379"/>
                  </a:lnTo>
                  <a:lnTo>
                    <a:pt x="218506" y="54301"/>
                  </a:lnTo>
                  <a:lnTo>
                    <a:pt x="227203" y="66074"/>
                  </a:lnTo>
                  <a:lnTo>
                    <a:pt x="234900" y="78508"/>
                  </a:lnTo>
                  <a:lnTo>
                    <a:pt x="241585" y="91425"/>
                  </a:lnTo>
                  <a:lnTo>
                    <a:pt x="247075" y="104523"/>
                  </a:lnTo>
                  <a:lnTo>
                    <a:pt x="250940" y="117389"/>
                  </a:lnTo>
                  <a:lnTo>
                    <a:pt x="253090" y="129825"/>
                  </a:lnTo>
                  <a:lnTo>
                    <a:pt x="253568" y="141971"/>
                  </a:lnTo>
                  <a:lnTo>
                    <a:pt x="252377" y="154200"/>
                  </a:lnTo>
                  <a:lnTo>
                    <a:pt x="249683" y="166719"/>
                  </a:lnTo>
                  <a:lnTo>
                    <a:pt x="245605" y="179246"/>
                  </a:lnTo>
                  <a:lnTo>
                    <a:pt x="240127" y="191131"/>
                  </a:lnTo>
                  <a:lnTo>
                    <a:pt x="233371" y="202052"/>
                  </a:lnTo>
                  <a:lnTo>
                    <a:pt x="225564" y="212013"/>
                  </a:lnTo>
                  <a:lnTo>
                    <a:pt x="216955" y="221164"/>
                  </a:lnTo>
                  <a:lnTo>
                    <a:pt x="207757" y="229689"/>
                  </a:lnTo>
                  <a:lnTo>
                    <a:pt x="198142" y="237754"/>
                  </a:lnTo>
                  <a:lnTo>
                    <a:pt x="188234" y="245491"/>
                  </a:lnTo>
                  <a:lnTo>
                    <a:pt x="178135" y="252995"/>
                  </a:lnTo>
                  <a:lnTo>
                    <a:pt x="168170" y="260226"/>
                  </a:lnTo>
                  <a:lnTo>
                    <a:pt x="157816" y="267837"/>
                  </a:lnTo>
                  <a:lnTo>
                    <a:pt x="145045" y="277616"/>
                  </a:lnTo>
                  <a:lnTo>
                    <a:pt x="126342" y="292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30590" y="1423048"/>
              <a:ext cx="206571" cy="137736"/>
            </a:xfrm>
            <a:custGeom>
              <a:avLst/>
              <a:gdLst/>
              <a:ahLst/>
              <a:cxnLst/>
              <a:rect l="0" t="0" r="0" b="0"/>
              <a:pathLst>
                <a:path w="206571" h="137736">
                  <a:moveTo>
                    <a:pt x="111814" y="124641"/>
                  </a:moveTo>
                  <a:lnTo>
                    <a:pt x="114680" y="115772"/>
                  </a:lnTo>
                  <a:lnTo>
                    <a:pt x="116823" y="106785"/>
                  </a:lnTo>
                  <a:lnTo>
                    <a:pt x="118416" y="96795"/>
                  </a:lnTo>
                  <a:lnTo>
                    <a:pt x="119251" y="85987"/>
                  </a:lnTo>
                  <a:lnTo>
                    <a:pt x="118803" y="74824"/>
                  </a:lnTo>
                  <a:lnTo>
                    <a:pt x="116894" y="63623"/>
                  </a:lnTo>
                  <a:lnTo>
                    <a:pt x="113657" y="52684"/>
                  </a:lnTo>
                  <a:lnTo>
                    <a:pt x="109349" y="42348"/>
                  </a:lnTo>
                  <a:lnTo>
                    <a:pt x="104226" y="32740"/>
                  </a:lnTo>
                  <a:lnTo>
                    <a:pt x="98347" y="23968"/>
                  </a:lnTo>
                  <a:lnTo>
                    <a:pt x="91578" y="16216"/>
                  </a:lnTo>
                  <a:lnTo>
                    <a:pt x="83916" y="9494"/>
                  </a:lnTo>
                  <a:lnTo>
                    <a:pt x="75483" y="4147"/>
                  </a:lnTo>
                  <a:lnTo>
                    <a:pt x="66445" y="911"/>
                  </a:lnTo>
                  <a:lnTo>
                    <a:pt x="56966" y="0"/>
                  </a:lnTo>
                  <a:lnTo>
                    <a:pt x="47499" y="1338"/>
                  </a:lnTo>
                  <a:lnTo>
                    <a:pt x="38756" y="4819"/>
                  </a:lnTo>
                  <a:lnTo>
                    <a:pt x="31065" y="10160"/>
                  </a:lnTo>
                  <a:lnTo>
                    <a:pt x="24411" y="16981"/>
                  </a:lnTo>
                  <a:lnTo>
                    <a:pt x="18626" y="24914"/>
                  </a:lnTo>
                  <a:lnTo>
                    <a:pt x="13515" y="33654"/>
                  </a:lnTo>
                  <a:lnTo>
                    <a:pt x="9064" y="43130"/>
                  </a:lnTo>
                  <a:lnTo>
                    <a:pt x="5438" y="53475"/>
                  </a:lnTo>
                  <a:lnTo>
                    <a:pt x="2665" y="64690"/>
                  </a:lnTo>
                  <a:lnTo>
                    <a:pt x="802" y="76493"/>
                  </a:lnTo>
                  <a:lnTo>
                    <a:pt x="0" y="88415"/>
                  </a:lnTo>
                  <a:lnTo>
                    <a:pt x="254" y="100163"/>
                  </a:lnTo>
                  <a:lnTo>
                    <a:pt x="1899" y="111152"/>
                  </a:lnTo>
                  <a:lnTo>
                    <a:pt x="5664" y="120467"/>
                  </a:lnTo>
                  <a:lnTo>
                    <a:pt x="11752" y="127758"/>
                  </a:lnTo>
                  <a:lnTo>
                    <a:pt x="19756" y="133008"/>
                  </a:lnTo>
                  <a:lnTo>
                    <a:pt x="28955" y="136256"/>
                  </a:lnTo>
                  <a:lnTo>
                    <a:pt x="38801" y="137735"/>
                  </a:lnTo>
                  <a:lnTo>
                    <a:pt x="48815" y="137629"/>
                  </a:lnTo>
                  <a:lnTo>
                    <a:pt x="58523" y="135980"/>
                  </a:lnTo>
                  <a:lnTo>
                    <a:pt x="67707" y="132938"/>
                  </a:lnTo>
                  <a:lnTo>
                    <a:pt x="76193" y="128271"/>
                  </a:lnTo>
                  <a:lnTo>
                    <a:pt x="83755" y="121326"/>
                  </a:lnTo>
                  <a:lnTo>
                    <a:pt x="90362" y="111982"/>
                  </a:lnTo>
                  <a:lnTo>
                    <a:pt x="96156" y="101840"/>
                  </a:lnTo>
                  <a:lnTo>
                    <a:pt x="101837" y="94246"/>
                  </a:lnTo>
                  <a:lnTo>
                    <a:pt x="107841" y="91264"/>
                  </a:lnTo>
                  <a:lnTo>
                    <a:pt x="113683" y="92828"/>
                  </a:lnTo>
                  <a:lnTo>
                    <a:pt x="119476" y="98030"/>
                  </a:lnTo>
                  <a:lnTo>
                    <a:pt x="125578" y="105430"/>
                  </a:lnTo>
                  <a:lnTo>
                    <a:pt x="132373" y="113330"/>
                  </a:lnTo>
                  <a:lnTo>
                    <a:pt x="139990" y="120748"/>
                  </a:lnTo>
                  <a:lnTo>
                    <a:pt x="148360" y="127036"/>
                  </a:lnTo>
                  <a:lnTo>
                    <a:pt x="157341" y="131589"/>
                  </a:lnTo>
                  <a:lnTo>
                    <a:pt x="166771" y="134280"/>
                  </a:lnTo>
                  <a:lnTo>
                    <a:pt x="176066" y="135296"/>
                  </a:lnTo>
                  <a:lnTo>
                    <a:pt x="185145" y="134920"/>
                  </a:lnTo>
                  <a:lnTo>
                    <a:pt x="194802" y="132002"/>
                  </a:lnTo>
                  <a:lnTo>
                    <a:pt x="206570" y="124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37160" y="1379233"/>
              <a:ext cx="115815" cy="198129"/>
            </a:xfrm>
            <a:custGeom>
              <a:avLst/>
              <a:gdLst/>
              <a:ahLst/>
              <a:cxnLst/>
              <a:rect l="0" t="0" r="0" b="0"/>
              <a:pathLst>
                <a:path w="115815" h="198129">
                  <a:moveTo>
                    <a:pt x="0" y="63171"/>
                  </a:moveTo>
                  <a:lnTo>
                    <a:pt x="2934" y="77840"/>
                  </a:lnTo>
                  <a:lnTo>
                    <a:pt x="5716" y="91751"/>
                  </a:lnTo>
                  <a:lnTo>
                    <a:pt x="8616" y="106240"/>
                  </a:lnTo>
                  <a:lnTo>
                    <a:pt x="11656" y="121095"/>
                  </a:lnTo>
                  <a:lnTo>
                    <a:pt x="14821" y="135624"/>
                  </a:lnTo>
                  <a:lnTo>
                    <a:pt x="18085" y="149437"/>
                  </a:lnTo>
                  <a:lnTo>
                    <a:pt x="21423" y="162476"/>
                  </a:lnTo>
                  <a:lnTo>
                    <a:pt x="24814" y="174840"/>
                  </a:lnTo>
                  <a:lnTo>
                    <a:pt x="28219" y="186600"/>
                  </a:lnTo>
                  <a:lnTo>
                    <a:pt x="30759" y="195367"/>
                  </a:lnTo>
                  <a:lnTo>
                    <a:pt x="31388" y="198128"/>
                  </a:lnTo>
                  <a:lnTo>
                    <a:pt x="30500" y="196021"/>
                  </a:lnTo>
                  <a:lnTo>
                    <a:pt x="28638" y="190586"/>
                  </a:lnTo>
                  <a:lnTo>
                    <a:pt x="26170" y="182716"/>
                  </a:lnTo>
                  <a:lnTo>
                    <a:pt x="23325" y="173037"/>
                  </a:lnTo>
                  <a:lnTo>
                    <a:pt x="20244" y="162200"/>
                  </a:lnTo>
                  <a:lnTo>
                    <a:pt x="17013" y="150892"/>
                  </a:lnTo>
                  <a:lnTo>
                    <a:pt x="13694" y="139523"/>
                  </a:lnTo>
                  <a:lnTo>
                    <a:pt x="10650" y="128099"/>
                  </a:lnTo>
                  <a:lnTo>
                    <a:pt x="8516" y="116359"/>
                  </a:lnTo>
                  <a:lnTo>
                    <a:pt x="7569" y="104164"/>
                  </a:lnTo>
                  <a:lnTo>
                    <a:pt x="7918" y="91685"/>
                  </a:lnTo>
                  <a:lnTo>
                    <a:pt x="9673" y="79299"/>
                  </a:lnTo>
                  <a:lnTo>
                    <a:pt x="12749" y="67228"/>
                  </a:lnTo>
                  <a:lnTo>
                    <a:pt x="17084" y="55681"/>
                  </a:lnTo>
                  <a:lnTo>
                    <a:pt x="22735" y="44926"/>
                  </a:lnTo>
                  <a:lnTo>
                    <a:pt x="29612" y="35037"/>
                  </a:lnTo>
                  <a:lnTo>
                    <a:pt x="37669" y="26244"/>
                  </a:lnTo>
                  <a:lnTo>
                    <a:pt x="46979" y="19009"/>
                  </a:lnTo>
                  <a:lnTo>
                    <a:pt x="57451" y="13438"/>
                  </a:lnTo>
                  <a:lnTo>
                    <a:pt x="68469" y="9332"/>
                  </a:lnTo>
                  <a:lnTo>
                    <a:pt x="80168" y="5956"/>
                  </a:lnTo>
                  <a:lnTo>
                    <a:pt x="94692" y="301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62540" y="1391505"/>
              <a:ext cx="201005" cy="150454"/>
            </a:xfrm>
            <a:custGeom>
              <a:avLst/>
              <a:gdLst/>
              <a:ahLst/>
              <a:cxnLst/>
              <a:rect l="0" t="0" r="0" b="0"/>
              <a:pathLst>
                <a:path w="201005" h="150454">
                  <a:moveTo>
                    <a:pt x="116776" y="50899"/>
                  </a:moveTo>
                  <a:lnTo>
                    <a:pt x="113775" y="39298"/>
                  </a:lnTo>
                  <a:lnTo>
                    <a:pt x="110352" y="29449"/>
                  </a:lnTo>
                  <a:lnTo>
                    <a:pt x="106152" y="20458"/>
                  </a:lnTo>
                  <a:lnTo>
                    <a:pt x="101079" y="12534"/>
                  </a:lnTo>
                  <a:lnTo>
                    <a:pt x="94949" y="6452"/>
                  </a:lnTo>
                  <a:lnTo>
                    <a:pt x="87766" y="2489"/>
                  </a:lnTo>
                  <a:lnTo>
                    <a:pt x="79678" y="461"/>
                  </a:lnTo>
                  <a:lnTo>
                    <a:pt x="70883" y="0"/>
                  </a:lnTo>
                  <a:lnTo>
                    <a:pt x="61568" y="732"/>
                  </a:lnTo>
                  <a:lnTo>
                    <a:pt x="52044" y="2662"/>
                  </a:lnTo>
                  <a:lnTo>
                    <a:pt x="42730" y="6150"/>
                  </a:lnTo>
                  <a:lnTo>
                    <a:pt x="33844" y="11271"/>
                  </a:lnTo>
                  <a:lnTo>
                    <a:pt x="25573" y="17827"/>
                  </a:lnTo>
                  <a:lnTo>
                    <a:pt x="18164" y="25522"/>
                  </a:lnTo>
                  <a:lnTo>
                    <a:pt x="11671" y="34080"/>
                  </a:lnTo>
                  <a:lnTo>
                    <a:pt x="6310" y="43588"/>
                  </a:lnTo>
                  <a:lnTo>
                    <a:pt x="2532" y="54480"/>
                  </a:lnTo>
                  <a:lnTo>
                    <a:pt x="440" y="66874"/>
                  </a:lnTo>
                  <a:lnTo>
                    <a:pt x="0" y="80280"/>
                  </a:lnTo>
                  <a:lnTo>
                    <a:pt x="1217" y="93818"/>
                  </a:lnTo>
                  <a:lnTo>
                    <a:pt x="3928" y="106949"/>
                  </a:lnTo>
                  <a:lnTo>
                    <a:pt x="8018" y="119189"/>
                  </a:lnTo>
                  <a:lnTo>
                    <a:pt x="13504" y="129950"/>
                  </a:lnTo>
                  <a:lnTo>
                    <a:pt x="20260" y="139052"/>
                  </a:lnTo>
                  <a:lnTo>
                    <a:pt x="27897" y="146009"/>
                  </a:lnTo>
                  <a:lnTo>
                    <a:pt x="35860" y="149885"/>
                  </a:lnTo>
                  <a:lnTo>
                    <a:pt x="43802" y="150453"/>
                  </a:lnTo>
                  <a:lnTo>
                    <a:pt x="51420" y="148091"/>
                  </a:lnTo>
                  <a:lnTo>
                    <a:pt x="58384" y="143392"/>
                  </a:lnTo>
                  <a:lnTo>
                    <a:pt x="64583" y="136941"/>
                  </a:lnTo>
                  <a:lnTo>
                    <a:pt x="70085" y="129226"/>
                  </a:lnTo>
                  <a:lnTo>
                    <a:pt x="75022" y="120619"/>
                  </a:lnTo>
                  <a:lnTo>
                    <a:pt x="79529" y="111390"/>
                  </a:lnTo>
                  <a:lnTo>
                    <a:pt x="83557" y="101570"/>
                  </a:lnTo>
                  <a:lnTo>
                    <a:pt x="86892" y="90985"/>
                  </a:lnTo>
                  <a:lnTo>
                    <a:pt x="89484" y="79634"/>
                  </a:lnTo>
                  <a:lnTo>
                    <a:pt x="91919" y="68811"/>
                  </a:lnTo>
                  <a:lnTo>
                    <a:pt x="95171" y="62082"/>
                  </a:lnTo>
                  <a:lnTo>
                    <a:pt x="99091" y="61286"/>
                  </a:lnTo>
                  <a:lnTo>
                    <a:pt x="102922" y="64588"/>
                  </a:lnTo>
                  <a:lnTo>
                    <a:pt x="106546" y="70440"/>
                  </a:lnTo>
                  <a:lnTo>
                    <a:pt x="110053" y="77911"/>
                  </a:lnTo>
                  <a:lnTo>
                    <a:pt x="113523" y="86424"/>
                  </a:lnTo>
                  <a:lnTo>
                    <a:pt x="117320" y="95453"/>
                  </a:lnTo>
                  <a:lnTo>
                    <a:pt x="122075" y="104454"/>
                  </a:lnTo>
                  <a:lnTo>
                    <a:pt x="128056" y="113133"/>
                  </a:lnTo>
                  <a:lnTo>
                    <a:pt x="135359" y="120931"/>
                  </a:lnTo>
                  <a:lnTo>
                    <a:pt x="144089" y="126961"/>
                  </a:lnTo>
                  <a:lnTo>
                    <a:pt x="154130" y="130907"/>
                  </a:lnTo>
                  <a:lnTo>
                    <a:pt x="164643" y="133099"/>
                  </a:lnTo>
                  <a:lnTo>
                    <a:pt x="175196" y="134450"/>
                  </a:lnTo>
                  <a:lnTo>
                    <a:pt x="186713" y="135077"/>
                  </a:lnTo>
                  <a:lnTo>
                    <a:pt x="201004" y="135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42487" y="1380828"/>
              <a:ext cx="164405" cy="493245"/>
            </a:xfrm>
            <a:custGeom>
              <a:avLst/>
              <a:gdLst/>
              <a:ahLst/>
              <a:cxnLst/>
              <a:rect l="0" t="0" r="0" b="0"/>
              <a:pathLst>
                <a:path w="164405" h="493245">
                  <a:moveTo>
                    <a:pt x="126342" y="93161"/>
                  </a:moveTo>
                  <a:lnTo>
                    <a:pt x="126275" y="81493"/>
                  </a:lnTo>
                  <a:lnTo>
                    <a:pt x="125634" y="71004"/>
                  </a:lnTo>
                  <a:lnTo>
                    <a:pt x="124334" y="60707"/>
                  </a:lnTo>
                  <a:lnTo>
                    <a:pt x="122301" y="50579"/>
                  </a:lnTo>
                  <a:lnTo>
                    <a:pt x="119336" y="40883"/>
                  </a:lnTo>
                  <a:lnTo>
                    <a:pt x="115412" y="31752"/>
                  </a:lnTo>
                  <a:lnTo>
                    <a:pt x="110490" y="23322"/>
                  </a:lnTo>
                  <a:lnTo>
                    <a:pt x="104438" y="15809"/>
                  </a:lnTo>
                  <a:lnTo>
                    <a:pt x="97293" y="9252"/>
                  </a:lnTo>
                  <a:lnTo>
                    <a:pt x="89225" y="4019"/>
                  </a:lnTo>
                  <a:lnTo>
                    <a:pt x="80440" y="859"/>
                  </a:lnTo>
                  <a:lnTo>
                    <a:pt x="71129" y="0"/>
                  </a:lnTo>
                  <a:lnTo>
                    <a:pt x="61607" y="1373"/>
                  </a:lnTo>
                  <a:lnTo>
                    <a:pt x="52295" y="4878"/>
                  </a:lnTo>
                  <a:lnTo>
                    <a:pt x="43414" y="10244"/>
                  </a:lnTo>
                  <a:lnTo>
                    <a:pt x="35316" y="17421"/>
                  </a:lnTo>
                  <a:lnTo>
                    <a:pt x="28556" y="26657"/>
                  </a:lnTo>
                  <a:lnTo>
                    <a:pt x="23307" y="37904"/>
                  </a:lnTo>
                  <a:lnTo>
                    <a:pt x="19426" y="50861"/>
                  </a:lnTo>
                  <a:lnTo>
                    <a:pt x="16647" y="65153"/>
                  </a:lnTo>
                  <a:lnTo>
                    <a:pt x="14714" y="80419"/>
                  </a:lnTo>
                  <a:lnTo>
                    <a:pt x="13887" y="95888"/>
                  </a:lnTo>
                  <a:lnTo>
                    <a:pt x="14912" y="110427"/>
                  </a:lnTo>
                  <a:lnTo>
                    <a:pt x="18047" y="123481"/>
                  </a:lnTo>
                  <a:lnTo>
                    <a:pt x="23102" y="134547"/>
                  </a:lnTo>
                  <a:lnTo>
                    <a:pt x="29707" y="142933"/>
                  </a:lnTo>
                  <a:lnTo>
                    <a:pt x="37480" y="148529"/>
                  </a:lnTo>
                  <a:lnTo>
                    <a:pt x="45934" y="151525"/>
                  </a:lnTo>
                  <a:lnTo>
                    <a:pt x="54514" y="152123"/>
                  </a:lnTo>
                  <a:lnTo>
                    <a:pt x="62901" y="150672"/>
                  </a:lnTo>
                  <a:lnTo>
                    <a:pt x="70834" y="147280"/>
                  </a:lnTo>
                  <a:lnTo>
                    <a:pt x="78016" y="141739"/>
                  </a:lnTo>
                  <a:lnTo>
                    <a:pt x="84366" y="134131"/>
                  </a:lnTo>
                  <a:lnTo>
                    <a:pt x="89969" y="124941"/>
                  </a:lnTo>
                  <a:lnTo>
                    <a:pt x="94976" y="114863"/>
                  </a:lnTo>
                  <a:lnTo>
                    <a:pt x="99548" y="104427"/>
                  </a:lnTo>
                  <a:lnTo>
                    <a:pt x="104299" y="95450"/>
                  </a:lnTo>
                  <a:lnTo>
                    <a:pt x="109432" y="90793"/>
                  </a:lnTo>
                  <a:lnTo>
                    <a:pt x="113986" y="91151"/>
                  </a:lnTo>
                  <a:lnTo>
                    <a:pt x="117577" y="95639"/>
                  </a:lnTo>
                  <a:lnTo>
                    <a:pt x="120244" y="103146"/>
                  </a:lnTo>
                  <a:lnTo>
                    <a:pt x="122324" y="112926"/>
                  </a:lnTo>
                  <a:lnTo>
                    <a:pt x="124308" y="124624"/>
                  </a:lnTo>
                  <a:lnTo>
                    <a:pt x="126488" y="137907"/>
                  </a:lnTo>
                  <a:lnTo>
                    <a:pt x="129117" y="152424"/>
                  </a:lnTo>
                  <a:lnTo>
                    <a:pt x="132490" y="167857"/>
                  </a:lnTo>
                  <a:lnTo>
                    <a:pt x="136684" y="183948"/>
                  </a:lnTo>
                  <a:lnTo>
                    <a:pt x="141449" y="200501"/>
                  </a:lnTo>
                  <a:lnTo>
                    <a:pt x="146333" y="217375"/>
                  </a:lnTo>
                  <a:lnTo>
                    <a:pt x="151052" y="234463"/>
                  </a:lnTo>
                  <a:lnTo>
                    <a:pt x="155355" y="251531"/>
                  </a:lnTo>
                  <a:lnTo>
                    <a:pt x="158937" y="268225"/>
                  </a:lnTo>
                  <a:lnTo>
                    <a:pt x="161709" y="284377"/>
                  </a:lnTo>
                  <a:lnTo>
                    <a:pt x="163586" y="299834"/>
                  </a:lnTo>
                  <a:lnTo>
                    <a:pt x="164404" y="314375"/>
                  </a:lnTo>
                  <a:lnTo>
                    <a:pt x="164169" y="327973"/>
                  </a:lnTo>
                  <a:lnTo>
                    <a:pt x="162707" y="340749"/>
                  </a:lnTo>
                  <a:lnTo>
                    <a:pt x="159598" y="352877"/>
                  </a:lnTo>
                  <a:lnTo>
                    <a:pt x="154770" y="364517"/>
                  </a:lnTo>
                  <a:lnTo>
                    <a:pt x="148595" y="375643"/>
                  </a:lnTo>
                  <a:lnTo>
                    <a:pt x="141696" y="386048"/>
                  </a:lnTo>
                  <a:lnTo>
                    <a:pt x="134499" y="395679"/>
                  </a:lnTo>
                  <a:lnTo>
                    <a:pt x="127059" y="404622"/>
                  </a:lnTo>
                  <a:lnTo>
                    <a:pt x="119160" y="413016"/>
                  </a:lnTo>
                  <a:lnTo>
                    <a:pt x="110694" y="420997"/>
                  </a:lnTo>
                  <a:lnTo>
                    <a:pt x="101535" y="428680"/>
                  </a:lnTo>
                  <a:lnTo>
                    <a:pt x="91468" y="436152"/>
                  </a:lnTo>
                  <a:lnTo>
                    <a:pt x="80472" y="443479"/>
                  </a:lnTo>
                  <a:lnTo>
                    <a:pt x="68832" y="450706"/>
                  </a:lnTo>
                  <a:lnTo>
                    <a:pt x="57025" y="457865"/>
                  </a:lnTo>
                  <a:lnTo>
                    <a:pt x="45360" y="464969"/>
                  </a:lnTo>
                  <a:lnTo>
                    <a:pt x="34389" y="471730"/>
                  </a:lnTo>
                  <a:lnTo>
                    <a:pt x="23919" y="478229"/>
                  </a:lnTo>
                  <a:lnTo>
                    <a:pt x="13037" y="485037"/>
                  </a:lnTo>
                  <a:lnTo>
                    <a:pt x="0" y="49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17877" y="1316062"/>
              <a:ext cx="98351" cy="210140"/>
            </a:xfrm>
            <a:custGeom>
              <a:avLst/>
              <a:gdLst/>
              <a:ahLst/>
              <a:cxnLst/>
              <a:rect l="0" t="0" r="0" b="0"/>
              <a:pathLst>
                <a:path w="98351" h="210140">
                  <a:moveTo>
                    <a:pt x="3594" y="105285"/>
                  </a:moveTo>
                  <a:lnTo>
                    <a:pt x="861" y="116953"/>
                  </a:lnTo>
                  <a:lnTo>
                    <a:pt x="0" y="127442"/>
                  </a:lnTo>
                  <a:lnTo>
                    <a:pt x="985" y="137743"/>
                  </a:lnTo>
                  <a:lnTo>
                    <a:pt x="3351" y="148045"/>
                  </a:lnTo>
                  <a:lnTo>
                    <a:pt x="6487" y="158388"/>
                  </a:lnTo>
                  <a:lnTo>
                    <a:pt x="9969" y="168778"/>
                  </a:lnTo>
                  <a:lnTo>
                    <a:pt x="13577" y="179206"/>
                  </a:lnTo>
                  <a:lnTo>
                    <a:pt x="17210" y="189664"/>
                  </a:lnTo>
                  <a:lnTo>
                    <a:pt x="20816" y="200073"/>
                  </a:lnTo>
                  <a:lnTo>
                    <a:pt x="23812" y="207943"/>
                  </a:lnTo>
                  <a:lnTo>
                    <a:pt x="25288" y="210139"/>
                  </a:lnTo>
                  <a:lnTo>
                    <a:pt x="25192" y="207630"/>
                  </a:lnTo>
                  <a:lnTo>
                    <a:pt x="23924" y="202059"/>
                  </a:lnTo>
                  <a:lnTo>
                    <a:pt x="21872" y="194608"/>
                  </a:lnTo>
                  <a:lnTo>
                    <a:pt x="19313" y="186012"/>
                  </a:lnTo>
                  <a:lnTo>
                    <a:pt x="16425" y="176710"/>
                  </a:lnTo>
                  <a:lnTo>
                    <a:pt x="13324" y="166969"/>
                  </a:lnTo>
                  <a:lnTo>
                    <a:pt x="10084" y="156951"/>
                  </a:lnTo>
                  <a:lnTo>
                    <a:pt x="6761" y="146755"/>
                  </a:lnTo>
                  <a:lnTo>
                    <a:pt x="3715" y="136445"/>
                  </a:lnTo>
                  <a:lnTo>
                    <a:pt x="1581" y="126060"/>
                  </a:lnTo>
                  <a:lnTo>
                    <a:pt x="634" y="115631"/>
                  </a:lnTo>
                  <a:lnTo>
                    <a:pt x="983" y="105338"/>
                  </a:lnTo>
                  <a:lnTo>
                    <a:pt x="2738" y="95499"/>
                  </a:lnTo>
                  <a:lnTo>
                    <a:pt x="5809" y="86252"/>
                  </a:lnTo>
                  <a:lnTo>
                    <a:pt x="9972" y="77567"/>
                  </a:lnTo>
                  <a:lnTo>
                    <a:pt x="14975" y="69347"/>
                  </a:lnTo>
                  <a:lnTo>
                    <a:pt x="20594" y="61483"/>
                  </a:lnTo>
                  <a:lnTo>
                    <a:pt x="26652" y="53878"/>
                  </a:lnTo>
                  <a:lnTo>
                    <a:pt x="33017" y="46458"/>
                  </a:lnTo>
                  <a:lnTo>
                    <a:pt x="39598" y="39170"/>
                  </a:lnTo>
                  <a:lnTo>
                    <a:pt x="46492" y="32139"/>
                  </a:lnTo>
                  <a:lnTo>
                    <a:pt x="53958" y="25644"/>
                  </a:lnTo>
                  <a:lnTo>
                    <a:pt x="62082" y="19800"/>
                  </a:lnTo>
                  <a:lnTo>
                    <a:pt x="70351" y="14707"/>
                  </a:lnTo>
                  <a:lnTo>
                    <a:pt x="78558" y="10041"/>
                  </a:lnTo>
                  <a:lnTo>
                    <a:pt x="87423" y="5391"/>
                  </a:lnTo>
                  <a:lnTo>
                    <a:pt x="98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31517" y="1353448"/>
              <a:ext cx="205810" cy="137182"/>
            </a:xfrm>
            <a:custGeom>
              <a:avLst/>
              <a:gdLst/>
              <a:ahLst/>
              <a:cxnLst/>
              <a:rect l="0" t="0" r="0" b="0"/>
              <a:pathLst>
                <a:path w="205810" h="137182">
                  <a:moveTo>
                    <a:pt x="132109" y="67899"/>
                  </a:moveTo>
                  <a:lnTo>
                    <a:pt x="129109" y="59097"/>
                  </a:lnTo>
                  <a:lnTo>
                    <a:pt x="125686" y="50751"/>
                  </a:lnTo>
                  <a:lnTo>
                    <a:pt x="121485" y="42061"/>
                  </a:lnTo>
                  <a:lnTo>
                    <a:pt x="116412" y="33286"/>
                  </a:lnTo>
                  <a:lnTo>
                    <a:pt x="110283" y="25087"/>
                  </a:lnTo>
                  <a:lnTo>
                    <a:pt x="103095" y="17806"/>
                  </a:lnTo>
                  <a:lnTo>
                    <a:pt x="94835" y="11616"/>
                  </a:lnTo>
                  <a:lnTo>
                    <a:pt x="85392" y="6684"/>
                  </a:lnTo>
                  <a:lnTo>
                    <a:pt x="74827" y="2972"/>
                  </a:lnTo>
                  <a:lnTo>
                    <a:pt x="63650" y="615"/>
                  </a:lnTo>
                  <a:lnTo>
                    <a:pt x="52689" y="0"/>
                  </a:lnTo>
                  <a:lnTo>
                    <a:pt x="42400" y="1181"/>
                  </a:lnTo>
                  <a:lnTo>
                    <a:pt x="33037" y="4092"/>
                  </a:lnTo>
                  <a:lnTo>
                    <a:pt x="24819" y="8711"/>
                  </a:lnTo>
                  <a:lnTo>
                    <a:pt x="17743" y="14859"/>
                  </a:lnTo>
                  <a:lnTo>
                    <a:pt x="11805" y="22410"/>
                  </a:lnTo>
                  <a:lnTo>
                    <a:pt x="7099" y="31372"/>
                  </a:lnTo>
                  <a:lnTo>
                    <a:pt x="3562" y="41622"/>
                  </a:lnTo>
                  <a:lnTo>
                    <a:pt x="1167" y="52926"/>
                  </a:lnTo>
                  <a:lnTo>
                    <a:pt x="0" y="65038"/>
                  </a:lnTo>
                  <a:lnTo>
                    <a:pt x="1" y="77731"/>
                  </a:lnTo>
                  <a:lnTo>
                    <a:pt x="1305" y="90507"/>
                  </a:lnTo>
                  <a:lnTo>
                    <a:pt x="4308" y="102625"/>
                  </a:lnTo>
                  <a:lnTo>
                    <a:pt x="9071" y="113717"/>
                  </a:lnTo>
                  <a:lnTo>
                    <a:pt x="15371" y="123129"/>
                  </a:lnTo>
                  <a:lnTo>
                    <a:pt x="22887" y="129789"/>
                  </a:lnTo>
                  <a:lnTo>
                    <a:pt x="31308" y="133374"/>
                  </a:lnTo>
                  <a:lnTo>
                    <a:pt x="40213" y="134188"/>
                  </a:lnTo>
                  <a:lnTo>
                    <a:pt x="49104" y="132773"/>
                  </a:lnTo>
                  <a:lnTo>
                    <a:pt x="57703" y="129676"/>
                  </a:lnTo>
                  <a:lnTo>
                    <a:pt x="65780" y="125196"/>
                  </a:lnTo>
                  <a:lnTo>
                    <a:pt x="73058" y="119382"/>
                  </a:lnTo>
                  <a:lnTo>
                    <a:pt x="79489" y="112403"/>
                  </a:lnTo>
                  <a:lnTo>
                    <a:pt x="85731" y="105736"/>
                  </a:lnTo>
                  <a:lnTo>
                    <a:pt x="92710" y="102637"/>
                  </a:lnTo>
                  <a:lnTo>
                    <a:pt x="100019" y="104098"/>
                  </a:lnTo>
                  <a:lnTo>
                    <a:pt x="106906" y="108045"/>
                  </a:lnTo>
                  <a:lnTo>
                    <a:pt x="113636" y="113236"/>
                  </a:lnTo>
                  <a:lnTo>
                    <a:pt x="120760" y="119118"/>
                  </a:lnTo>
                  <a:lnTo>
                    <a:pt x="128542" y="125394"/>
                  </a:lnTo>
                  <a:lnTo>
                    <a:pt x="136995" y="131254"/>
                  </a:lnTo>
                  <a:lnTo>
                    <a:pt x="146016" y="135375"/>
                  </a:lnTo>
                  <a:lnTo>
                    <a:pt x="155469" y="137181"/>
                  </a:lnTo>
                  <a:lnTo>
                    <a:pt x="164975" y="136699"/>
                  </a:lnTo>
                  <a:lnTo>
                    <a:pt x="174960" y="133937"/>
                  </a:lnTo>
                  <a:lnTo>
                    <a:pt x="187418" y="126411"/>
                  </a:lnTo>
                  <a:lnTo>
                    <a:pt x="205809" y="110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40708" y="1340153"/>
              <a:ext cx="124103" cy="301118"/>
            </a:xfrm>
            <a:custGeom>
              <a:avLst/>
              <a:gdLst/>
              <a:ahLst/>
              <a:cxnLst/>
              <a:rect l="0" t="0" r="0" b="0"/>
              <a:pathLst>
                <a:path w="124103" h="301118">
                  <a:moveTo>
                    <a:pt x="17675" y="112779"/>
                  </a:moveTo>
                  <a:lnTo>
                    <a:pt x="17742" y="127448"/>
                  </a:lnTo>
                  <a:lnTo>
                    <a:pt x="18382" y="141359"/>
                  </a:lnTo>
                  <a:lnTo>
                    <a:pt x="19674" y="155853"/>
                  </a:lnTo>
                  <a:lnTo>
                    <a:pt x="21361" y="170881"/>
                  </a:lnTo>
                  <a:lnTo>
                    <a:pt x="23029" y="186058"/>
                  </a:lnTo>
                  <a:lnTo>
                    <a:pt x="24447" y="201125"/>
                  </a:lnTo>
                  <a:lnTo>
                    <a:pt x="25718" y="215989"/>
                  </a:lnTo>
                  <a:lnTo>
                    <a:pt x="27177" y="230649"/>
                  </a:lnTo>
                  <a:lnTo>
                    <a:pt x="29005" y="245137"/>
                  </a:lnTo>
                  <a:lnTo>
                    <a:pt x="31063" y="259492"/>
                  </a:lnTo>
                  <a:lnTo>
                    <a:pt x="32991" y="273751"/>
                  </a:lnTo>
                  <a:lnTo>
                    <a:pt x="34584" y="287842"/>
                  </a:lnTo>
                  <a:lnTo>
                    <a:pt x="35738" y="298345"/>
                  </a:lnTo>
                  <a:lnTo>
                    <a:pt x="36182" y="301117"/>
                  </a:lnTo>
                  <a:lnTo>
                    <a:pt x="35648" y="297736"/>
                  </a:lnTo>
                  <a:lnTo>
                    <a:pt x="34246" y="290554"/>
                  </a:lnTo>
                  <a:lnTo>
                    <a:pt x="32191" y="281383"/>
                  </a:lnTo>
                  <a:lnTo>
                    <a:pt x="29673" y="271278"/>
                  </a:lnTo>
                  <a:lnTo>
                    <a:pt x="26834" y="260450"/>
                  </a:lnTo>
                  <a:lnTo>
                    <a:pt x="23776" y="248535"/>
                  </a:lnTo>
                  <a:lnTo>
                    <a:pt x="20575" y="235384"/>
                  </a:lnTo>
                  <a:lnTo>
                    <a:pt x="17442" y="221267"/>
                  </a:lnTo>
                  <a:lnTo>
                    <a:pt x="14717" y="206706"/>
                  </a:lnTo>
                  <a:lnTo>
                    <a:pt x="12547" y="192049"/>
                  </a:lnTo>
                  <a:lnTo>
                    <a:pt x="10751" y="177289"/>
                  </a:lnTo>
                  <a:lnTo>
                    <a:pt x="8931" y="162166"/>
                  </a:lnTo>
                  <a:lnTo>
                    <a:pt x="6856" y="146554"/>
                  </a:lnTo>
                  <a:lnTo>
                    <a:pt x="4630" y="130628"/>
                  </a:lnTo>
                  <a:lnTo>
                    <a:pt x="2589" y="114777"/>
                  </a:lnTo>
                  <a:lnTo>
                    <a:pt x="928" y="99227"/>
                  </a:lnTo>
                  <a:lnTo>
                    <a:pt x="0" y="84191"/>
                  </a:lnTo>
                  <a:lnTo>
                    <a:pt x="367" y="69940"/>
                  </a:lnTo>
                  <a:lnTo>
                    <a:pt x="2213" y="56546"/>
                  </a:lnTo>
                  <a:lnTo>
                    <a:pt x="5404" y="44077"/>
                  </a:lnTo>
                  <a:lnTo>
                    <a:pt x="9681" y="32688"/>
                  </a:lnTo>
                  <a:lnTo>
                    <a:pt x="14787" y="22371"/>
                  </a:lnTo>
                  <a:lnTo>
                    <a:pt x="20823" y="13459"/>
                  </a:lnTo>
                  <a:lnTo>
                    <a:pt x="28230" y="6674"/>
                  </a:lnTo>
                  <a:lnTo>
                    <a:pt x="37129" y="2228"/>
                  </a:lnTo>
                  <a:lnTo>
                    <a:pt x="47036" y="39"/>
                  </a:lnTo>
                  <a:lnTo>
                    <a:pt x="57071" y="0"/>
                  </a:lnTo>
                  <a:lnTo>
                    <a:pt x="66707" y="1824"/>
                  </a:lnTo>
                  <a:lnTo>
                    <a:pt x="75785" y="5130"/>
                  </a:lnTo>
                  <a:lnTo>
                    <a:pt x="84336" y="9549"/>
                  </a:lnTo>
                  <a:lnTo>
                    <a:pt x="92450" y="14778"/>
                  </a:lnTo>
                  <a:lnTo>
                    <a:pt x="100068" y="20743"/>
                  </a:lnTo>
                  <a:lnTo>
                    <a:pt x="106972" y="27577"/>
                  </a:lnTo>
                  <a:lnTo>
                    <a:pt x="113094" y="35287"/>
                  </a:lnTo>
                  <a:lnTo>
                    <a:pt x="118191" y="43752"/>
                  </a:lnTo>
                  <a:lnTo>
                    <a:pt x="121784" y="52814"/>
                  </a:lnTo>
                  <a:lnTo>
                    <a:pt x="123749" y="62318"/>
                  </a:lnTo>
                  <a:lnTo>
                    <a:pt x="124102" y="72141"/>
                  </a:lnTo>
                  <a:lnTo>
                    <a:pt x="122826" y="82189"/>
                  </a:lnTo>
                  <a:lnTo>
                    <a:pt x="120075" y="92382"/>
                  </a:lnTo>
                  <a:lnTo>
                    <a:pt x="115959" y="102344"/>
                  </a:lnTo>
                  <a:lnTo>
                    <a:pt x="110455" y="111428"/>
                  </a:lnTo>
                  <a:lnTo>
                    <a:pt x="103681" y="119350"/>
                  </a:lnTo>
                  <a:lnTo>
                    <a:pt x="95864" y="126161"/>
                  </a:lnTo>
                  <a:lnTo>
                    <a:pt x="87247" y="132052"/>
                  </a:lnTo>
                  <a:lnTo>
                    <a:pt x="78053" y="137234"/>
                  </a:lnTo>
                  <a:lnTo>
                    <a:pt x="68716" y="141748"/>
                  </a:lnTo>
                  <a:lnTo>
                    <a:pt x="58858" y="145897"/>
                  </a:lnTo>
                  <a:lnTo>
                    <a:pt x="46501" y="150052"/>
                  </a:lnTo>
                  <a:lnTo>
                    <a:pt x="28203" y="154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29552" y="1137077"/>
              <a:ext cx="123630" cy="357970"/>
            </a:xfrm>
            <a:custGeom>
              <a:avLst/>
              <a:gdLst/>
              <a:ahLst/>
              <a:cxnLst/>
              <a:rect l="0" t="0" r="0" b="0"/>
              <a:pathLst>
                <a:path w="123630" h="357970">
                  <a:moveTo>
                    <a:pt x="7815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8" y="38456"/>
                  </a:lnTo>
                  <a:lnTo>
                    <a:pt x="201" y="53819"/>
                  </a:lnTo>
                  <a:lnTo>
                    <a:pt x="0" y="69166"/>
                  </a:lnTo>
                  <a:lnTo>
                    <a:pt x="652" y="83800"/>
                  </a:lnTo>
                  <a:lnTo>
                    <a:pt x="1890" y="97696"/>
                  </a:lnTo>
                  <a:lnTo>
                    <a:pt x="3254" y="111234"/>
                  </a:lnTo>
                  <a:lnTo>
                    <a:pt x="4468" y="124715"/>
                  </a:lnTo>
                  <a:lnTo>
                    <a:pt x="5602" y="138598"/>
                  </a:lnTo>
                  <a:lnTo>
                    <a:pt x="6971" y="153536"/>
                  </a:lnTo>
                  <a:lnTo>
                    <a:pt x="8743" y="169781"/>
                  </a:lnTo>
                  <a:lnTo>
                    <a:pt x="10933" y="187085"/>
                  </a:lnTo>
                  <a:lnTo>
                    <a:pt x="13483" y="204919"/>
                  </a:lnTo>
                  <a:lnTo>
                    <a:pt x="16308" y="222908"/>
                  </a:lnTo>
                  <a:lnTo>
                    <a:pt x="19171" y="240714"/>
                  </a:lnTo>
                  <a:lnTo>
                    <a:pt x="21707" y="257968"/>
                  </a:lnTo>
                  <a:lnTo>
                    <a:pt x="23717" y="274439"/>
                  </a:lnTo>
                  <a:lnTo>
                    <a:pt x="24351" y="286865"/>
                  </a:lnTo>
                  <a:lnTo>
                    <a:pt x="23296" y="291192"/>
                  </a:lnTo>
                  <a:lnTo>
                    <a:pt x="21959" y="288829"/>
                  </a:lnTo>
                  <a:lnTo>
                    <a:pt x="21039" y="282244"/>
                  </a:lnTo>
                  <a:lnTo>
                    <a:pt x="20893" y="273412"/>
                  </a:lnTo>
                  <a:lnTo>
                    <a:pt x="21596" y="263515"/>
                  </a:lnTo>
                  <a:lnTo>
                    <a:pt x="23214" y="253317"/>
                  </a:lnTo>
                  <a:lnTo>
                    <a:pt x="25901" y="243412"/>
                  </a:lnTo>
                  <a:lnTo>
                    <a:pt x="29640" y="234070"/>
                  </a:lnTo>
                  <a:lnTo>
                    <a:pt x="34439" y="225800"/>
                  </a:lnTo>
                  <a:lnTo>
                    <a:pt x="40410" y="219440"/>
                  </a:lnTo>
                  <a:lnTo>
                    <a:pt x="47496" y="215275"/>
                  </a:lnTo>
                  <a:lnTo>
                    <a:pt x="55355" y="213273"/>
                  </a:lnTo>
                  <a:lnTo>
                    <a:pt x="63468" y="213358"/>
                  </a:lnTo>
                  <a:lnTo>
                    <a:pt x="71509" y="215268"/>
                  </a:lnTo>
                  <a:lnTo>
                    <a:pt x="79195" y="218802"/>
                  </a:lnTo>
                  <a:lnTo>
                    <a:pt x="86204" y="223907"/>
                  </a:lnTo>
                  <a:lnTo>
                    <a:pt x="92433" y="230413"/>
                  </a:lnTo>
                  <a:lnTo>
                    <a:pt x="97955" y="238219"/>
                  </a:lnTo>
                  <a:lnTo>
                    <a:pt x="102906" y="247361"/>
                  </a:lnTo>
                  <a:lnTo>
                    <a:pt x="107421" y="257734"/>
                  </a:lnTo>
                  <a:lnTo>
                    <a:pt x="111456" y="269123"/>
                  </a:lnTo>
                  <a:lnTo>
                    <a:pt x="114794" y="281291"/>
                  </a:lnTo>
                  <a:lnTo>
                    <a:pt x="117375" y="294019"/>
                  </a:lnTo>
                  <a:lnTo>
                    <a:pt x="119282" y="306724"/>
                  </a:lnTo>
                  <a:lnTo>
                    <a:pt x="120851" y="319822"/>
                  </a:lnTo>
                  <a:lnTo>
                    <a:pt x="122222" y="335575"/>
                  </a:lnTo>
                  <a:lnTo>
                    <a:pt x="1236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69036" y="113707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5" y="131483"/>
                  </a:lnTo>
                  <a:lnTo>
                    <a:pt x="177" y="146114"/>
                  </a:lnTo>
                  <a:lnTo>
                    <a:pt x="826" y="160564"/>
                  </a:lnTo>
                  <a:lnTo>
                    <a:pt x="2074" y="174898"/>
                  </a:lnTo>
                  <a:lnTo>
                    <a:pt x="3727" y="189648"/>
                  </a:lnTo>
                  <a:lnTo>
                    <a:pt x="5375" y="205761"/>
                  </a:lnTo>
                  <a:lnTo>
                    <a:pt x="6778" y="223633"/>
                  </a:lnTo>
                  <a:lnTo>
                    <a:pt x="7871" y="242689"/>
                  </a:lnTo>
                  <a:lnTo>
                    <a:pt x="8679" y="261711"/>
                  </a:lnTo>
                  <a:lnTo>
                    <a:pt x="9257" y="279970"/>
                  </a:lnTo>
                  <a:lnTo>
                    <a:pt x="9662" y="296871"/>
                  </a:lnTo>
                  <a:lnTo>
                    <a:pt x="9987" y="313470"/>
                  </a:lnTo>
                  <a:lnTo>
                    <a:pt x="10259" y="33233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243632" y="1273948"/>
            <a:ext cx="5559048" cy="122830"/>
          </a:xfrm>
          <a:custGeom>
            <a:avLst/>
            <a:gdLst/>
            <a:ahLst/>
            <a:cxnLst/>
            <a:rect l="0" t="0" r="0" b="0"/>
            <a:pathLst>
              <a:path w="5559048" h="122830">
                <a:moveTo>
                  <a:pt x="0" y="0"/>
                </a:moveTo>
                <a:lnTo>
                  <a:pt x="134" y="11668"/>
                </a:lnTo>
                <a:lnTo>
                  <a:pt x="1414" y="22157"/>
                </a:lnTo>
                <a:lnTo>
                  <a:pt x="4008" y="32454"/>
                </a:lnTo>
                <a:lnTo>
                  <a:pt x="7728" y="42582"/>
                </a:lnTo>
                <a:lnTo>
                  <a:pt x="12360" y="52278"/>
                </a:lnTo>
                <a:lnTo>
                  <a:pt x="17698" y="61414"/>
                </a:lnTo>
                <a:lnTo>
                  <a:pt x="23718" y="70017"/>
                </a:lnTo>
                <a:lnTo>
                  <a:pt x="30580" y="78178"/>
                </a:lnTo>
                <a:lnTo>
                  <a:pt x="38309" y="85993"/>
                </a:lnTo>
                <a:lnTo>
                  <a:pt x="46955" y="93224"/>
                </a:lnTo>
                <a:lnTo>
                  <a:pt x="56669" y="99329"/>
                </a:lnTo>
                <a:lnTo>
                  <a:pt x="67424" y="104097"/>
                </a:lnTo>
                <a:lnTo>
                  <a:pt x="78902" y="107468"/>
                </a:lnTo>
                <a:lnTo>
                  <a:pt x="90598" y="109364"/>
                </a:lnTo>
                <a:lnTo>
                  <a:pt x="102207" y="109897"/>
                </a:lnTo>
                <a:lnTo>
                  <a:pt x="113781" y="109307"/>
                </a:lnTo>
                <a:lnTo>
                  <a:pt x="125618" y="107857"/>
                </a:lnTo>
                <a:lnTo>
                  <a:pt x="137884" y="105771"/>
                </a:lnTo>
                <a:lnTo>
                  <a:pt x="150749" y="103068"/>
                </a:lnTo>
                <a:lnTo>
                  <a:pt x="164457" y="99577"/>
                </a:lnTo>
                <a:lnTo>
                  <a:pt x="179051" y="95270"/>
                </a:lnTo>
                <a:lnTo>
                  <a:pt x="194260" y="90412"/>
                </a:lnTo>
                <a:lnTo>
                  <a:pt x="209616" y="85458"/>
                </a:lnTo>
                <a:lnTo>
                  <a:pt x="224832" y="80692"/>
                </a:lnTo>
                <a:lnTo>
                  <a:pt x="239810" y="76527"/>
                </a:lnTo>
                <a:lnTo>
                  <a:pt x="254553" y="73568"/>
                </a:lnTo>
                <a:lnTo>
                  <a:pt x="269100" y="72027"/>
                </a:lnTo>
                <a:lnTo>
                  <a:pt x="283497" y="71791"/>
                </a:lnTo>
                <a:lnTo>
                  <a:pt x="297783" y="72614"/>
                </a:lnTo>
                <a:lnTo>
                  <a:pt x="311987" y="74237"/>
                </a:lnTo>
                <a:lnTo>
                  <a:pt x="325968" y="76443"/>
                </a:lnTo>
                <a:lnTo>
                  <a:pt x="339436" y="79060"/>
                </a:lnTo>
                <a:lnTo>
                  <a:pt x="352274" y="81964"/>
                </a:lnTo>
                <a:lnTo>
                  <a:pt x="364522" y="85063"/>
                </a:lnTo>
                <a:lnTo>
                  <a:pt x="376287" y="88297"/>
                </a:lnTo>
                <a:lnTo>
                  <a:pt x="387694" y="91621"/>
                </a:lnTo>
                <a:lnTo>
                  <a:pt x="399170" y="95007"/>
                </a:lnTo>
                <a:lnTo>
                  <a:pt x="411407" y="98433"/>
                </a:lnTo>
                <a:lnTo>
                  <a:pt x="424713" y="101887"/>
                </a:lnTo>
                <a:lnTo>
                  <a:pt x="438737" y="105359"/>
                </a:lnTo>
                <a:lnTo>
                  <a:pt x="452689" y="108844"/>
                </a:lnTo>
                <a:lnTo>
                  <a:pt x="466118" y="112332"/>
                </a:lnTo>
                <a:lnTo>
                  <a:pt x="479235" y="115658"/>
                </a:lnTo>
                <a:lnTo>
                  <a:pt x="492714" y="118512"/>
                </a:lnTo>
                <a:lnTo>
                  <a:pt x="506922" y="120759"/>
                </a:lnTo>
                <a:lnTo>
                  <a:pt x="521583" y="122266"/>
                </a:lnTo>
                <a:lnTo>
                  <a:pt x="535978" y="122829"/>
                </a:lnTo>
                <a:lnTo>
                  <a:pt x="549711" y="122428"/>
                </a:lnTo>
                <a:lnTo>
                  <a:pt x="563036" y="121192"/>
                </a:lnTo>
                <a:lnTo>
                  <a:pt x="576655" y="119300"/>
                </a:lnTo>
                <a:lnTo>
                  <a:pt x="590958" y="116915"/>
                </a:lnTo>
                <a:lnTo>
                  <a:pt x="605683" y="114009"/>
                </a:lnTo>
                <a:lnTo>
                  <a:pt x="620121" y="110382"/>
                </a:lnTo>
                <a:lnTo>
                  <a:pt x="633873" y="105983"/>
                </a:lnTo>
                <a:lnTo>
                  <a:pt x="646871" y="101064"/>
                </a:lnTo>
                <a:lnTo>
                  <a:pt x="659206" y="96069"/>
                </a:lnTo>
                <a:lnTo>
                  <a:pt x="671020" y="91266"/>
                </a:lnTo>
                <a:lnTo>
                  <a:pt x="682445" y="86738"/>
                </a:lnTo>
                <a:lnTo>
                  <a:pt x="693591" y="82469"/>
                </a:lnTo>
                <a:lnTo>
                  <a:pt x="704540" y="78414"/>
                </a:lnTo>
                <a:lnTo>
                  <a:pt x="715354" y="74522"/>
                </a:lnTo>
                <a:lnTo>
                  <a:pt x="726075" y="70748"/>
                </a:lnTo>
                <a:lnTo>
                  <a:pt x="736737" y="67057"/>
                </a:lnTo>
                <a:lnTo>
                  <a:pt x="747525" y="63424"/>
                </a:lnTo>
                <a:lnTo>
                  <a:pt x="758760" y="59831"/>
                </a:lnTo>
                <a:lnTo>
                  <a:pt x="770590" y="56270"/>
                </a:lnTo>
                <a:lnTo>
                  <a:pt x="783316" y="52896"/>
                </a:lnTo>
                <a:lnTo>
                  <a:pt x="797455" y="50009"/>
                </a:lnTo>
                <a:lnTo>
                  <a:pt x="813149" y="47736"/>
                </a:lnTo>
                <a:lnTo>
                  <a:pt x="829909" y="46041"/>
                </a:lnTo>
                <a:lnTo>
                  <a:pt x="846843" y="44820"/>
                </a:lnTo>
                <a:lnTo>
                  <a:pt x="863410" y="43966"/>
                </a:lnTo>
                <a:lnTo>
                  <a:pt x="879277" y="43545"/>
                </a:lnTo>
                <a:lnTo>
                  <a:pt x="894158" y="43786"/>
                </a:lnTo>
                <a:lnTo>
                  <a:pt x="908016" y="44762"/>
                </a:lnTo>
                <a:lnTo>
                  <a:pt x="920983" y="46400"/>
                </a:lnTo>
                <a:lnTo>
                  <a:pt x="933246" y="48571"/>
                </a:lnTo>
                <a:lnTo>
                  <a:pt x="944989" y="51137"/>
                </a:lnTo>
                <a:lnTo>
                  <a:pt x="956525" y="53826"/>
                </a:lnTo>
                <a:lnTo>
                  <a:pt x="968271" y="56244"/>
                </a:lnTo>
                <a:lnTo>
                  <a:pt x="980434" y="58204"/>
                </a:lnTo>
                <a:lnTo>
                  <a:pt x="992876" y="59858"/>
                </a:lnTo>
                <a:lnTo>
                  <a:pt x="1005228" y="61582"/>
                </a:lnTo>
                <a:lnTo>
                  <a:pt x="1017281" y="63593"/>
                </a:lnTo>
                <a:lnTo>
                  <a:pt x="1029154" y="65775"/>
                </a:lnTo>
                <a:lnTo>
                  <a:pt x="1041192" y="67787"/>
                </a:lnTo>
                <a:lnTo>
                  <a:pt x="1053587" y="69438"/>
                </a:lnTo>
                <a:lnTo>
                  <a:pt x="1066369" y="70698"/>
                </a:lnTo>
                <a:lnTo>
                  <a:pt x="1079490" y="71619"/>
                </a:lnTo>
                <a:lnTo>
                  <a:pt x="1092876" y="72274"/>
                </a:lnTo>
                <a:lnTo>
                  <a:pt x="1106459" y="72730"/>
                </a:lnTo>
                <a:lnTo>
                  <a:pt x="1120184" y="73043"/>
                </a:lnTo>
                <a:lnTo>
                  <a:pt x="1134009" y="73257"/>
                </a:lnTo>
                <a:lnTo>
                  <a:pt x="1147903" y="73402"/>
                </a:lnTo>
                <a:lnTo>
                  <a:pt x="1161843" y="73500"/>
                </a:lnTo>
                <a:lnTo>
                  <a:pt x="1175816" y="73561"/>
                </a:lnTo>
                <a:lnTo>
                  <a:pt x="1189809" y="73433"/>
                </a:lnTo>
                <a:lnTo>
                  <a:pt x="1203818" y="72814"/>
                </a:lnTo>
                <a:lnTo>
                  <a:pt x="1217841" y="71585"/>
                </a:lnTo>
                <a:lnTo>
                  <a:pt x="1232038" y="69946"/>
                </a:lnTo>
                <a:lnTo>
                  <a:pt x="1246716" y="68306"/>
                </a:lnTo>
                <a:lnTo>
                  <a:pt x="1261997" y="66900"/>
                </a:lnTo>
                <a:lnTo>
                  <a:pt x="1277683" y="65466"/>
                </a:lnTo>
                <a:lnTo>
                  <a:pt x="1293367" y="63364"/>
                </a:lnTo>
                <a:lnTo>
                  <a:pt x="1308811" y="60285"/>
                </a:lnTo>
                <a:lnTo>
                  <a:pt x="1324112" y="56404"/>
                </a:lnTo>
                <a:lnTo>
                  <a:pt x="1339606" y="52180"/>
                </a:lnTo>
                <a:lnTo>
                  <a:pt x="1355475" y="47931"/>
                </a:lnTo>
                <a:lnTo>
                  <a:pt x="1371743" y="43790"/>
                </a:lnTo>
                <a:lnTo>
                  <a:pt x="1388357" y="39790"/>
                </a:lnTo>
                <a:lnTo>
                  <a:pt x="1405238" y="35919"/>
                </a:lnTo>
                <a:lnTo>
                  <a:pt x="1422151" y="32151"/>
                </a:lnTo>
                <a:lnTo>
                  <a:pt x="1438732" y="28461"/>
                </a:lnTo>
                <a:lnTo>
                  <a:pt x="1454815" y="24832"/>
                </a:lnTo>
                <a:lnTo>
                  <a:pt x="1470563" y="21410"/>
                </a:lnTo>
                <a:lnTo>
                  <a:pt x="1486364" y="18491"/>
                </a:lnTo>
                <a:lnTo>
                  <a:pt x="1502442" y="16191"/>
                </a:lnTo>
                <a:lnTo>
                  <a:pt x="1518852" y="14309"/>
                </a:lnTo>
                <a:lnTo>
                  <a:pt x="1535561" y="12429"/>
                </a:lnTo>
                <a:lnTo>
                  <a:pt x="1552507" y="10320"/>
                </a:lnTo>
                <a:lnTo>
                  <a:pt x="1569463" y="8241"/>
                </a:lnTo>
                <a:lnTo>
                  <a:pt x="1586073" y="6831"/>
                </a:lnTo>
                <a:lnTo>
                  <a:pt x="1602175" y="6398"/>
                </a:lnTo>
                <a:lnTo>
                  <a:pt x="1617936" y="6769"/>
                </a:lnTo>
                <a:lnTo>
                  <a:pt x="1633745" y="7483"/>
                </a:lnTo>
                <a:lnTo>
                  <a:pt x="1649829" y="8231"/>
                </a:lnTo>
                <a:lnTo>
                  <a:pt x="1666243" y="9207"/>
                </a:lnTo>
                <a:lnTo>
                  <a:pt x="1682956" y="10994"/>
                </a:lnTo>
                <a:lnTo>
                  <a:pt x="1699902" y="13857"/>
                </a:lnTo>
                <a:lnTo>
                  <a:pt x="1716860" y="17594"/>
                </a:lnTo>
                <a:lnTo>
                  <a:pt x="1733471" y="21719"/>
                </a:lnTo>
                <a:lnTo>
                  <a:pt x="1749573" y="25902"/>
                </a:lnTo>
                <a:lnTo>
                  <a:pt x="1765335" y="29998"/>
                </a:lnTo>
                <a:lnTo>
                  <a:pt x="1781144" y="33968"/>
                </a:lnTo>
                <a:lnTo>
                  <a:pt x="1797223" y="37820"/>
                </a:lnTo>
                <a:lnTo>
                  <a:pt x="1813464" y="41574"/>
                </a:lnTo>
                <a:lnTo>
                  <a:pt x="1829528" y="45255"/>
                </a:lnTo>
                <a:lnTo>
                  <a:pt x="1845231" y="48883"/>
                </a:lnTo>
                <a:lnTo>
                  <a:pt x="1860709" y="52474"/>
                </a:lnTo>
                <a:lnTo>
                  <a:pt x="1876320" y="56039"/>
                </a:lnTo>
                <a:lnTo>
                  <a:pt x="1892268" y="59581"/>
                </a:lnTo>
                <a:lnTo>
                  <a:pt x="1908590" y="62942"/>
                </a:lnTo>
                <a:lnTo>
                  <a:pt x="1925239" y="65820"/>
                </a:lnTo>
                <a:lnTo>
                  <a:pt x="1942143" y="68088"/>
                </a:lnTo>
                <a:lnTo>
                  <a:pt x="1959072" y="69780"/>
                </a:lnTo>
                <a:lnTo>
                  <a:pt x="1975664" y="70998"/>
                </a:lnTo>
                <a:lnTo>
                  <a:pt x="1991754" y="71850"/>
                </a:lnTo>
                <a:lnTo>
                  <a:pt x="2007507" y="72271"/>
                </a:lnTo>
                <a:lnTo>
                  <a:pt x="2023311" y="72029"/>
                </a:lnTo>
                <a:lnTo>
                  <a:pt x="2039391" y="71052"/>
                </a:lnTo>
                <a:lnTo>
                  <a:pt x="2055802" y="69413"/>
                </a:lnTo>
                <a:lnTo>
                  <a:pt x="2072513" y="67243"/>
                </a:lnTo>
                <a:lnTo>
                  <a:pt x="2089463" y="64676"/>
                </a:lnTo>
                <a:lnTo>
                  <a:pt x="2106593" y="61987"/>
                </a:lnTo>
                <a:lnTo>
                  <a:pt x="2123852" y="59569"/>
                </a:lnTo>
                <a:lnTo>
                  <a:pt x="2141203" y="57609"/>
                </a:lnTo>
                <a:lnTo>
                  <a:pt x="2158617" y="55955"/>
                </a:lnTo>
                <a:lnTo>
                  <a:pt x="2176074" y="54231"/>
                </a:lnTo>
                <a:lnTo>
                  <a:pt x="2193561" y="52220"/>
                </a:lnTo>
                <a:lnTo>
                  <a:pt x="2211067" y="50038"/>
                </a:lnTo>
                <a:lnTo>
                  <a:pt x="2228587" y="48026"/>
                </a:lnTo>
                <a:lnTo>
                  <a:pt x="2246117" y="46371"/>
                </a:lnTo>
                <a:lnTo>
                  <a:pt x="2263652" y="44937"/>
                </a:lnTo>
                <a:lnTo>
                  <a:pt x="2281192" y="43368"/>
                </a:lnTo>
                <a:lnTo>
                  <a:pt x="2298733" y="41465"/>
                </a:lnTo>
                <a:lnTo>
                  <a:pt x="2316277" y="39356"/>
                </a:lnTo>
                <a:lnTo>
                  <a:pt x="2333822" y="37394"/>
                </a:lnTo>
                <a:lnTo>
                  <a:pt x="2351368" y="35782"/>
                </a:lnTo>
                <a:lnTo>
                  <a:pt x="2368914" y="34717"/>
                </a:lnTo>
                <a:lnTo>
                  <a:pt x="2386461" y="34460"/>
                </a:lnTo>
                <a:lnTo>
                  <a:pt x="2404008" y="35060"/>
                </a:lnTo>
                <a:lnTo>
                  <a:pt x="2421556" y="36091"/>
                </a:lnTo>
                <a:lnTo>
                  <a:pt x="2439103" y="36781"/>
                </a:lnTo>
                <a:lnTo>
                  <a:pt x="2456646" y="36729"/>
                </a:lnTo>
                <a:lnTo>
                  <a:pt x="2474020" y="36199"/>
                </a:lnTo>
                <a:lnTo>
                  <a:pt x="2490919" y="35911"/>
                </a:lnTo>
                <a:lnTo>
                  <a:pt x="2507218" y="36270"/>
                </a:lnTo>
                <a:lnTo>
                  <a:pt x="2523113" y="37191"/>
                </a:lnTo>
                <a:lnTo>
                  <a:pt x="2539012" y="38282"/>
                </a:lnTo>
                <a:lnTo>
                  <a:pt x="2555157" y="39283"/>
                </a:lnTo>
                <a:lnTo>
                  <a:pt x="2571612" y="40260"/>
                </a:lnTo>
                <a:lnTo>
                  <a:pt x="2588351" y="41516"/>
                </a:lnTo>
                <a:lnTo>
                  <a:pt x="2605316" y="43205"/>
                </a:lnTo>
                <a:lnTo>
                  <a:pt x="2622285" y="45168"/>
                </a:lnTo>
                <a:lnTo>
                  <a:pt x="2638905" y="47032"/>
                </a:lnTo>
                <a:lnTo>
                  <a:pt x="2655008" y="48588"/>
                </a:lnTo>
                <a:lnTo>
                  <a:pt x="2670600" y="49954"/>
                </a:lnTo>
                <a:lnTo>
                  <a:pt x="2685764" y="51479"/>
                </a:lnTo>
                <a:lnTo>
                  <a:pt x="2700601" y="53352"/>
                </a:lnTo>
                <a:lnTo>
                  <a:pt x="2715363" y="55440"/>
                </a:lnTo>
                <a:lnTo>
                  <a:pt x="2730428" y="57389"/>
                </a:lnTo>
                <a:lnTo>
                  <a:pt x="2745977" y="58996"/>
                </a:lnTo>
                <a:lnTo>
                  <a:pt x="2762015" y="60228"/>
                </a:lnTo>
                <a:lnTo>
                  <a:pt x="2778467" y="61130"/>
                </a:lnTo>
                <a:lnTo>
                  <a:pt x="2795240" y="61776"/>
                </a:lnTo>
                <a:lnTo>
                  <a:pt x="2812249" y="62396"/>
                </a:lnTo>
                <a:lnTo>
                  <a:pt x="2829427" y="63352"/>
                </a:lnTo>
                <a:lnTo>
                  <a:pt x="2846723" y="64806"/>
                </a:lnTo>
                <a:lnTo>
                  <a:pt x="2864100" y="66429"/>
                </a:lnTo>
                <a:lnTo>
                  <a:pt x="2881532" y="67525"/>
                </a:lnTo>
                <a:lnTo>
                  <a:pt x="2899002" y="67743"/>
                </a:lnTo>
                <a:lnTo>
                  <a:pt x="2916498" y="67227"/>
                </a:lnTo>
                <a:lnTo>
                  <a:pt x="2934011" y="66416"/>
                </a:lnTo>
                <a:lnTo>
                  <a:pt x="2951536" y="65610"/>
                </a:lnTo>
                <a:lnTo>
                  <a:pt x="2969068" y="64935"/>
                </a:lnTo>
                <a:lnTo>
                  <a:pt x="2986604" y="64416"/>
                </a:lnTo>
                <a:lnTo>
                  <a:pt x="3004150" y="64030"/>
                </a:lnTo>
                <a:lnTo>
                  <a:pt x="3021866" y="63586"/>
                </a:lnTo>
                <a:lnTo>
                  <a:pt x="3040058" y="62748"/>
                </a:lnTo>
                <a:lnTo>
                  <a:pt x="3058852" y="61365"/>
                </a:lnTo>
                <a:lnTo>
                  <a:pt x="3078051" y="59450"/>
                </a:lnTo>
                <a:lnTo>
                  <a:pt x="3097246" y="57093"/>
                </a:lnTo>
                <a:lnTo>
                  <a:pt x="3116201" y="54397"/>
                </a:lnTo>
                <a:lnTo>
                  <a:pt x="3135014" y="51451"/>
                </a:lnTo>
                <a:lnTo>
                  <a:pt x="3154017" y="48328"/>
                </a:lnTo>
                <a:lnTo>
                  <a:pt x="3173391" y="45086"/>
                </a:lnTo>
                <a:lnTo>
                  <a:pt x="3192996" y="41927"/>
                </a:lnTo>
                <a:lnTo>
                  <a:pt x="3212471" y="39186"/>
                </a:lnTo>
                <a:lnTo>
                  <a:pt x="3231617" y="37006"/>
                </a:lnTo>
                <a:lnTo>
                  <a:pt x="3250560" y="35203"/>
                </a:lnTo>
                <a:lnTo>
                  <a:pt x="3269651" y="33378"/>
                </a:lnTo>
                <a:lnTo>
                  <a:pt x="3289084" y="31305"/>
                </a:lnTo>
                <a:lnTo>
                  <a:pt x="3308729" y="29250"/>
                </a:lnTo>
                <a:lnTo>
                  <a:pt x="3328231" y="27856"/>
                </a:lnTo>
                <a:lnTo>
                  <a:pt x="3347394" y="27433"/>
                </a:lnTo>
                <a:lnTo>
                  <a:pt x="3366349" y="27812"/>
                </a:lnTo>
                <a:lnTo>
                  <a:pt x="3385448" y="28530"/>
                </a:lnTo>
                <a:lnTo>
                  <a:pt x="3404886" y="29272"/>
                </a:lnTo>
                <a:lnTo>
                  <a:pt x="3424535" y="29905"/>
                </a:lnTo>
                <a:lnTo>
                  <a:pt x="3444038" y="30397"/>
                </a:lnTo>
                <a:lnTo>
                  <a:pt x="3463205" y="30764"/>
                </a:lnTo>
                <a:lnTo>
                  <a:pt x="3482161" y="31195"/>
                </a:lnTo>
                <a:lnTo>
                  <a:pt x="3501261" y="32024"/>
                </a:lnTo>
                <a:lnTo>
                  <a:pt x="3520700" y="33402"/>
                </a:lnTo>
                <a:lnTo>
                  <a:pt x="3540348" y="35313"/>
                </a:lnTo>
                <a:lnTo>
                  <a:pt x="3559852" y="37668"/>
                </a:lnTo>
                <a:lnTo>
                  <a:pt x="3579013" y="40363"/>
                </a:lnTo>
                <a:lnTo>
                  <a:pt x="3597796" y="43307"/>
                </a:lnTo>
                <a:lnTo>
                  <a:pt x="3616249" y="46429"/>
                </a:lnTo>
                <a:lnTo>
                  <a:pt x="3634444" y="49675"/>
                </a:lnTo>
                <a:lnTo>
                  <a:pt x="3652613" y="53007"/>
                </a:lnTo>
                <a:lnTo>
                  <a:pt x="3671118" y="56396"/>
                </a:lnTo>
                <a:lnTo>
                  <a:pt x="3690124" y="59825"/>
                </a:lnTo>
                <a:lnTo>
                  <a:pt x="3709466" y="63280"/>
                </a:lnTo>
                <a:lnTo>
                  <a:pt x="3728758" y="66753"/>
                </a:lnTo>
                <a:lnTo>
                  <a:pt x="3747773" y="70234"/>
                </a:lnTo>
                <a:lnTo>
                  <a:pt x="3766457" y="73554"/>
                </a:lnTo>
                <a:lnTo>
                  <a:pt x="3784842" y="76405"/>
                </a:lnTo>
                <a:lnTo>
                  <a:pt x="3802982" y="78654"/>
                </a:lnTo>
                <a:lnTo>
                  <a:pt x="3820774" y="80333"/>
                </a:lnTo>
                <a:lnTo>
                  <a:pt x="3837962" y="81543"/>
                </a:lnTo>
                <a:lnTo>
                  <a:pt x="3854458" y="82394"/>
                </a:lnTo>
                <a:lnTo>
                  <a:pt x="3870487" y="82984"/>
                </a:lnTo>
                <a:lnTo>
                  <a:pt x="3886476" y="83388"/>
                </a:lnTo>
                <a:lnTo>
                  <a:pt x="3902682" y="83663"/>
                </a:lnTo>
                <a:lnTo>
                  <a:pt x="3919178" y="83848"/>
                </a:lnTo>
                <a:lnTo>
                  <a:pt x="3935945" y="83974"/>
                </a:lnTo>
                <a:lnTo>
                  <a:pt x="3952932" y="84053"/>
                </a:lnTo>
                <a:lnTo>
                  <a:pt x="3970087" y="83937"/>
                </a:lnTo>
                <a:lnTo>
                  <a:pt x="3987363" y="83326"/>
                </a:lnTo>
                <a:lnTo>
                  <a:pt x="4004724" y="82103"/>
                </a:lnTo>
                <a:lnTo>
                  <a:pt x="4022146" y="80467"/>
                </a:lnTo>
                <a:lnTo>
                  <a:pt x="4039607" y="78830"/>
                </a:lnTo>
                <a:lnTo>
                  <a:pt x="4057098" y="77430"/>
                </a:lnTo>
                <a:lnTo>
                  <a:pt x="4074607" y="76169"/>
                </a:lnTo>
                <a:lnTo>
                  <a:pt x="4092129" y="74716"/>
                </a:lnTo>
                <a:lnTo>
                  <a:pt x="4109663" y="72892"/>
                </a:lnTo>
                <a:lnTo>
                  <a:pt x="4127372" y="70836"/>
                </a:lnTo>
                <a:lnTo>
                  <a:pt x="4145560" y="68909"/>
                </a:lnTo>
                <a:lnTo>
                  <a:pt x="4164351" y="67311"/>
                </a:lnTo>
                <a:lnTo>
                  <a:pt x="4183548" y="65916"/>
                </a:lnTo>
                <a:lnTo>
                  <a:pt x="4202741" y="64373"/>
                </a:lnTo>
                <a:lnTo>
                  <a:pt x="4221690" y="62487"/>
                </a:lnTo>
                <a:lnTo>
                  <a:pt x="4240329" y="60390"/>
                </a:lnTo>
                <a:lnTo>
                  <a:pt x="4258684" y="58436"/>
                </a:lnTo>
                <a:lnTo>
                  <a:pt x="4276810" y="56824"/>
                </a:lnTo>
                <a:lnTo>
                  <a:pt x="4294762" y="55590"/>
                </a:lnTo>
                <a:lnTo>
                  <a:pt x="4312588" y="54686"/>
                </a:lnTo>
                <a:lnTo>
                  <a:pt x="4330327" y="54044"/>
                </a:lnTo>
                <a:lnTo>
                  <a:pt x="4348003" y="53596"/>
                </a:lnTo>
                <a:lnTo>
                  <a:pt x="4365639" y="53288"/>
                </a:lnTo>
                <a:lnTo>
                  <a:pt x="4383241" y="53082"/>
                </a:lnTo>
                <a:lnTo>
                  <a:pt x="4400654" y="53112"/>
                </a:lnTo>
                <a:lnTo>
                  <a:pt x="4417580" y="53664"/>
                </a:lnTo>
                <a:lnTo>
                  <a:pt x="4433897" y="54852"/>
                </a:lnTo>
                <a:lnTo>
                  <a:pt x="4449803" y="56634"/>
                </a:lnTo>
                <a:lnTo>
                  <a:pt x="4465711" y="58902"/>
                </a:lnTo>
                <a:lnTo>
                  <a:pt x="4481856" y="61534"/>
                </a:lnTo>
                <a:lnTo>
                  <a:pt x="4498142" y="64266"/>
                </a:lnTo>
                <a:lnTo>
                  <a:pt x="4514235" y="66714"/>
                </a:lnTo>
                <a:lnTo>
                  <a:pt x="4529953" y="68693"/>
                </a:lnTo>
                <a:lnTo>
                  <a:pt x="4545271" y="70360"/>
                </a:lnTo>
                <a:lnTo>
                  <a:pt x="4560243" y="72093"/>
                </a:lnTo>
                <a:lnTo>
                  <a:pt x="4574945" y="74110"/>
                </a:lnTo>
                <a:lnTo>
                  <a:pt x="4589444" y="76296"/>
                </a:lnTo>
                <a:lnTo>
                  <a:pt x="4603800" y="78310"/>
                </a:lnTo>
                <a:lnTo>
                  <a:pt x="4618054" y="79963"/>
                </a:lnTo>
                <a:lnTo>
                  <a:pt x="4632239" y="81224"/>
                </a:lnTo>
                <a:lnTo>
                  <a:pt x="4646377" y="82146"/>
                </a:lnTo>
                <a:lnTo>
                  <a:pt x="4660481" y="82796"/>
                </a:lnTo>
                <a:lnTo>
                  <a:pt x="4674563" y="83080"/>
                </a:lnTo>
                <a:lnTo>
                  <a:pt x="4688631" y="82746"/>
                </a:lnTo>
                <a:lnTo>
                  <a:pt x="4702689" y="81711"/>
                </a:lnTo>
                <a:lnTo>
                  <a:pt x="4716741" y="80203"/>
                </a:lnTo>
                <a:lnTo>
                  <a:pt x="4730787" y="78653"/>
                </a:lnTo>
                <a:lnTo>
                  <a:pt x="4744831" y="77312"/>
                </a:lnTo>
                <a:lnTo>
                  <a:pt x="4758874" y="76090"/>
                </a:lnTo>
                <a:lnTo>
                  <a:pt x="4772915" y="74664"/>
                </a:lnTo>
                <a:lnTo>
                  <a:pt x="4786953" y="72857"/>
                </a:lnTo>
                <a:lnTo>
                  <a:pt x="4800993" y="70812"/>
                </a:lnTo>
                <a:lnTo>
                  <a:pt x="4815031" y="68893"/>
                </a:lnTo>
                <a:lnTo>
                  <a:pt x="4829070" y="67301"/>
                </a:lnTo>
                <a:lnTo>
                  <a:pt x="4843109" y="65909"/>
                </a:lnTo>
                <a:lnTo>
                  <a:pt x="4857147" y="64368"/>
                </a:lnTo>
                <a:lnTo>
                  <a:pt x="4871190" y="62484"/>
                </a:lnTo>
                <a:lnTo>
                  <a:pt x="4885401" y="60388"/>
                </a:lnTo>
                <a:lnTo>
                  <a:pt x="4900087" y="58434"/>
                </a:lnTo>
                <a:lnTo>
                  <a:pt x="4915373" y="56823"/>
                </a:lnTo>
                <a:lnTo>
                  <a:pt x="4931065" y="55589"/>
                </a:lnTo>
                <a:lnTo>
                  <a:pt x="4946751" y="54686"/>
                </a:lnTo>
                <a:lnTo>
                  <a:pt x="4962195" y="54044"/>
                </a:lnTo>
                <a:lnTo>
                  <a:pt x="4977499" y="53596"/>
                </a:lnTo>
                <a:lnTo>
                  <a:pt x="4992994" y="53287"/>
                </a:lnTo>
                <a:lnTo>
                  <a:pt x="5008863" y="53077"/>
                </a:lnTo>
                <a:lnTo>
                  <a:pt x="5025131" y="52934"/>
                </a:lnTo>
                <a:lnTo>
                  <a:pt x="5041745" y="52838"/>
                </a:lnTo>
                <a:lnTo>
                  <a:pt x="5058631" y="52778"/>
                </a:lnTo>
                <a:lnTo>
                  <a:pt x="5075717" y="52907"/>
                </a:lnTo>
                <a:lnTo>
                  <a:pt x="5092949" y="53526"/>
                </a:lnTo>
                <a:lnTo>
                  <a:pt x="5110278" y="54760"/>
                </a:lnTo>
                <a:lnTo>
                  <a:pt x="5127679" y="56573"/>
                </a:lnTo>
                <a:lnTo>
                  <a:pt x="5145128" y="58861"/>
                </a:lnTo>
                <a:lnTo>
                  <a:pt x="5162609" y="61506"/>
                </a:lnTo>
                <a:lnTo>
                  <a:pt x="5180112" y="64248"/>
                </a:lnTo>
                <a:lnTo>
                  <a:pt x="5197629" y="66701"/>
                </a:lnTo>
                <a:lnTo>
                  <a:pt x="5215157" y="68685"/>
                </a:lnTo>
                <a:lnTo>
                  <a:pt x="5232691" y="70355"/>
                </a:lnTo>
                <a:lnTo>
                  <a:pt x="5250230" y="72090"/>
                </a:lnTo>
                <a:lnTo>
                  <a:pt x="5267770" y="74112"/>
                </a:lnTo>
                <a:lnTo>
                  <a:pt x="5285314" y="76471"/>
                </a:lnTo>
                <a:lnTo>
                  <a:pt x="5302858" y="79135"/>
                </a:lnTo>
                <a:lnTo>
                  <a:pt x="5320404" y="82041"/>
                </a:lnTo>
                <a:lnTo>
                  <a:pt x="5337951" y="85128"/>
                </a:lnTo>
                <a:lnTo>
                  <a:pt x="5355498" y="88347"/>
                </a:lnTo>
                <a:lnTo>
                  <a:pt x="5373045" y="91653"/>
                </a:lnTo>
                <a:lnTo>
                  <a:pt x="5390592" y="94855"/>
                </a:lnTo>
                <a:lnTo>
                  <a:pt x="5408139" y="97625"/>
                </a:lnTo>
                <a:lnTo>
                  <a:pt x="5425691" y="99825"/>
                </a:lnTo>
                <a:lnTo>
                  <a:pt x="5443411" y="101641"/>
                </a:lnTo>
                <a:lnTo>
                  <a:pt x="5461606" y="103474"/>
                </a:lnTo>
                <a:lnTo>
                  <a:pt x="5480380" y="105558"/>
                </a:lnTo>
                <a:lnTo>
                  <a:pt x="5498786" y="107799"/>
                </a:lnTo>
                <a:lnTo>
                  <a:pt x="5516737" y="110087"/>
                </a:lnTo>
                <a:lnTo>
                  <a:pt x="5535813" y="112625"/>
                </a:lnTo>
                <a:lnTo>
                  <a:pt x="5559047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54723" y="1791207"/>
            <a:ext cx="8401743" cy="321592"/>
          </a:xfrm>
          <a:custGeom>
            <a:avLst/>
            <a:gdLst/>
            <a:ahLst/>
            <a:cxnLst/>
            <a:rect l="0" t="0" r="0" b="0"/>
            <a:pathLst>
              <a:path w="8401743" h="321592">
                <a:moveTo>
                  <a:pt x="0" y="143865"/>
                </a:moveTo>
                <a:lnTo>
                  <a:pt x="2934" y="152666"/>
                </a:lnTo>
                <a:lnTo>
                  <a:pt x="5717" y="161013"/>
                </a:lnTo>
                <a:lnTo>
                  <a:pt x="8621" y="169716"/>
                </a:lnTo>
                <a:lnTo>
                  <a:pt x="11834" y="179010"/>
                </a:lnTo>
                <a:lnTo>
                  <a:pt x="15647" y="189153"/>
                </a:lnTo>
                <a:lnTo>
                  <a:pt x="20164" y="200194"/>
                </a:lnTo>
                <a:lnTo>
                  <a:pt x="25328" y="211861"/>
                </a:lnTo>
                <a:lnTo>
                  <a:pt x="31016" y="223682"/>
                </a:lnTo>
                <a:lnTo>
                  <a:pt x="37100" y="235367"/>
                </a:lnTo>
                <a:lnTo>
                  <a:pt x="43474" y="246651"/>
                </a:lnTo>
                <a:lnTo>
                  <a:pt x="50051" y="257228"/>
                </a:lnTo>
                <a:lnTo>
                  <a:pt x="56778" y="267007"/>
                </a:lnTo>
                <a:lnTo>
                  <a:pt x="63940" y="276065"/>
                </a:lnTo>
                <a:lnTo>
                  <a:pt x="72119" y="284543"/>
                </a:lnTo>
                <a:lnTo>
                  <a:pt x="81557" y="292579"/>
                </a:lnTo>
                <a:lnTo>
                  <a:pt x="92339" y="300132"/>
                </a:lnTo>
                <a:lnTo>
                  <a:pt x="104558" y="306985"/>
                </a:lnTo>
                <a:lnTo>
                  <a:pt x="118110" y="313065"/>
                </a:lnTo>
                <a:lnTo>
                  <a:pt x="132600" y="317961"/>
                </a:lnTo>
                <a:lnTo>
                  <a:pt x="147464" y="320888"/>
                </a:lnTo>
                <a:lnTo>
                  <a:pt x="162341" y="321591"/>
                </a:lnTo>
                <a:lnTo>
                  <a:pt x="176921" y="320282"/>
                </a:lnTo>
                <a:lnTo>
                  <a:pt x="190864" y="317352"/>
                </a:lnTo>
                <a:lnTo>
                  <a:pt x="204052" y="313199"/>
                </a:lnTo>
                <a:lnTo>
                  <a:pt x="216382" y="308160"/>
                </a:lnTo>
                <a:lnTo>
                  <a:pt x="227678" y="302495"/>
                </a:lnTo>
                <a:lnTo>
                  <a:pt x="237951" y="296395"/>
                </a:lnTo>
                <a:lnTo>
                  <a:pt x="247513" y="289997"/>
                </a:lnTo>
                <a:lnTo>
                  <a:pt x="256863" y="283396"/>
                </a:lnTo>
                <a:lnTo>
                  <a:pt x="266303" y="276654"/>
                </a:lnTo>
                <a:lnTo>
                  <a:pt x="275782" y="269650"/>
                </a:lnTo>
                <a:lnTo>
                  <a:pt x="284999" y="262109"/>
                </a:lnTo>
                <a:lnTo>
                  <a:pt x="293803" y="253921"/>
                </a:lnTo>
                <a:lnTo>
                  <a:pt x="302512" y="245132"/>
                </a:lnTo>
                <a:lnTo>
                  <a:pt x="311805" y="235854"/>
                </a:lnTo>
                <a:lnTo>
                  <a:pt x="322022" y="226218"/>
                </a:lnTo>
                <a:lnTo>
                  <a:pt x="333173" y="216816"/>
                </a:lnTo>
                <a:lnTo>
                  <a:pt x="345116" y="208649"/>
                </a:lnTo>
                <a:lnTo>
                  <a:pt x="357672" y="202172"/>
                </a:lnTo>
                <a:lnTo>
                  <a:pt x="370680" y="197657"/>
                </a:lnTo>
                <a:lnTo>
                  <a:pt x="384011" y="195443"/>
                </a:lnTo>
                <a:lnTo>
                  <a:pt x="397562" y="195471"/>
                </a:lnTo>
                <a:lnTo>
                  <a:pt x="411101" y="197234"/>
                </a:lnTo>
                <a:lnTo>
                  <a:pt x="424271" y="200002"/>
                </a:lnTo>
                <a:lnTo>
                  <a:pt x="436904" y="203266"/>
                </a:lnTo>
                <a:lnTo>
                  <a:pt x="448844" y="206908"/>
                </a:lnTo>
                <a:lnTo>
                  <a:pt x="459871" y="211104"/>
                </a:lnTo>
                <a:lnTo>
                  <a:pt x="469969" y="215924"/>
                </a:lnTo>
                <a:lnTo>
                  <a:pt x="479752" y="221313"/>
                </a:lnTo>
                <a:lnTo>
                  <a:pt x="490314" y="227164"/>
                </a:lnTo>
                <a:lnTo>
                  <a:pt x="502199" y="233358"/>
                </a:lnTo>
                <a:lnTo>
                  <a:pt x="515118" y="239637"/>
                </a:lnTo>
                <a:lnTo>
                  <a:pt x="528254" y="245620"/>
                </a:lnTo>
                <a:lnTo>
                  <a:pt x="541104" y="251117"/>
                </a:lnTo>
                <a:lnTo>
                  <a:pt x="553986" y="255960"/>
                </a:lnTo>
                <a:lnTo>
                  <a:pt x="567832" y="259914"/>
                </a:lnTo>
                <a:lnTo>
                  <a:pt x="583109" y="262938"/>
                </a:lnTo>
                <a:lnTo>
                  <a:pt x="599810" y="264987"/>
                </a:lnTo>
                <a:lnTo>
                  <a:pt x="617711" y="265920"/>
                </a:lnTo>
                <a:lnTo>
                  <a:pt x="636524" y="265767"/>
                </a:lnTo>
                <a:lnTo>
                  <a:pt x="655514" y="264530"/>
                </a:lnTo>
                <a:lnTo>
                  <a:pt x="673562" y="262105"/>
                </a:lnTo>
                <a:lnTo>
                  <a:pt x="690136" y="258553"/>
                </a:lnTo>
                <a:lnTo>
                  <a:pt x="705226" y="254220"/>
                </a:lnTo>
                <a:lnTo>
                  <a:pt x="719064" y="249627"/>
                </a:lnTo>
                <a:lnTo>
                  <a:pt x="731931" y="245093"/>
                </a:lnTo>
                <a:lnTo>
                  <a:pt x="744084" y="240576"/>
                </a:lnTo>
                <a:lnTo>
                  <a:pt x="755727" y="235784"/>
                </a:lnTo>
                <a:lnTo>
                  <a:pt x="767015" y="230564"/>
                </a:lnTo>
                <a:lnTo>
                  <a:pt x="778058" y="225075"/>
                </a:lnTo>
                <a:lnTo>
                  <a:pt x="788934" y="219690"/>
                </a:lnTo>
                <a:lnTo>
                  <a:pt x="799695" y="214617"/>
                </a:lnTo>
                <a:lnTo>
                  <a:pt x="810380" y="209735"/>
                </a:lnTo>
                <a:lnTo>
                  <a:pt x="821013" y="204697"/>
                </a:lnTo>
                <a:lnTo>
                  <a:pt x="831620" y="199308"/>
                </a:lnTo>
                <a:lnTo>
                  <a:pt x="842541" y="193536"/>
                </a:lnTo>
                <a:lnTo>
                  <a:pt x="854398" y="187428"/>
                </a:lnTo>
                <a:lnTo>
                  <a:pt x="867444" y="181061"/>
                </a:lnTo>
                <a:lnTo>
                  <a:pt x="881292" y="174667"/>
                </a:lnTo>
                <a:lnTo>
                  <a:pt x="895126" y="168607"/>
                </a:lnTo>
                <a:lnTo>
                  <a:pt x="908476" y="163062"/>
                </a:lnTo>
                <a:lnTo>
                  <a:pt x="921540" y="158358"/>
                </a:lnTo>
                <a:lnTo>
                  <a:pt x="934983" y="155029"/>
                </a:lnTo>
                <a:lnTo>
                  <a:pt x="949167" y="153238"/>
                </a:lnTo>
                <a:lnTo>
                  <a:pt x="963812" y="152832"/>
                </a:lnTo>
                <a:lnTo>
                  <a:pt x="978197" y="153540"/>
                </a:lnTo>
                <a:lnTo>
                  <a:pt x="991914" y="155087"/>
                </a:lnTo>
                <a:lnTo>
                  <a:pt x="1004888" y="157241"/>
                </a:lnTo>
                <a:lnTo>
                  <a:pt x="1017208" y="159823"/>
                </a:lnTo>
                <a:lnTo>
                  <a:pt x="1029029" y="162704"/>
                </a:lnTo>
                <a:lnTo>
                  <a:pt x="1041138" y="165788"/>
                </a:lnTo>
                <a:lnTo>
                  <a:pt x="1054872" y="169011"/>
                </a:lnTo>
                <a:lnTo>
                  <a:pt x="1070817" y="172324"/>
                </a:lnTo>
                <a:lnTo>
                  <a:pt x="1088413" y="175532"/>
                </a:lnTo>
                <a:lnTo>
                  <a:pt x="1106374" y="178307"/>
                </a:lnTo>
                <a:lnTo>
                  <a:pt x="1123895" y="180511"/>
                </a:lnTo>
                <a:lnTo>
                  <a:pt x="1140707" y="182329"/>
                </a:lnTo>
                <a:lnTo>
                  <a:pt x="1156821" y="184165"/>
                </a:lnTo>
                <a:lnTo>
                  <a:pt x="1172357" y="186245"/>
                </a:lnTo>
                <a:lnTo>
                  <a:pt x="1187449" y="188305"/>
                </a:lnTo>
                <a:lnTo>
                  <a:pt x="1202217" y="189702"/>
                </a:lnTo>
                <a:lnTo>
                  <a:pt x="1216751" y="190122"/>
                </a:lnTo>
                <a:lnTo>
                  <a:pt x="1230957" y="189572"/>
                </a:lnTo>
                <a:lnTo>
                  <a:pt x="1244577" y="188206"/>
                </a:lnTo>
                <a:lnTo>
                  <a:pt x="1257522" y="186216"/>
                </a:lnTo>
                <a:lnTo>
                  <a:pt x="1270011" y="183930"/>
                </a:lnTo>
                <a:lnTo>
                  <a:pt x="1282471" y="181791"/>
                </a:lnTo>
                <a:lnTo>
                  <a:pt x="1295153" y="180022"/>
                </a:lnTo>
                <a:lnTo>
                  <a:pt x="1308129" y="178497"/>
                </a:lnTo>
                <a:lnTo>
                  <a:pt x="1321380" y="176861"/>
                </a:lnTo>
                <a:lnTo>
                  <a:pt x="1334854" y="174900"/>
                </a:lnTo>
                <a:lnTo>
                  <a:pt x="1348496" y="172412"/>
                </a:lnTo>
                <a:lnTo>
                  <a:pt x="1362261" y="169129"/>
                </a:lnTo>
                <a:lnTo>
                  <a:pt x="1376112" y="164994"/>
                </a:lnTo>
                <a:lnTo>
                  <a:pt x="1390023" y="160267"/>
                </a:lnTo>
                <a:lnTo>
                  <a:pt x="1403975" y="155409"/>
                </a:lnTo>
                <a:lnTo>
                  <a:pt x="1417955" y="150702"/>
                </a:lnTo>
                <a:lnTo>
                  <a:pt x="1431955" y="146238"/>
                </a:lnTo>
                <a:lnTo>
                  <a:pt x="1445967" y="142014"/>
                </a:lnTo>
                <a:lnTo>
                  <a:pt x="1459982" y="137990"/>
                </a:lnTo>
                <a:lnTo>
                  <a:pt x="1473836" y="134117"/>
                </a:lnTo>
                <a:lnTo>
                  <a:pt x="1487218" y="130357"/>
                </a:lnTo>
                <a:lnTo>
                  <a:pt x="1500003" y="126675"/>
                </a:lnTo>
                <a:lnTo>
                  <a:pt x="1512384" y="123049"/>
                </a:lnTo>
                <a:lnTo>
                  <a:pt x="1524772" y="119460"/>
                </a:lnTo>
                <a:lnTo>
                  <a:pt x="1537405" y="115901"/>
                </a:lnTo>
                <a:lnTo>
                  <a:pt x="1550349" y="112529"/>
                </a:lnTo>
                <a:lnTo>
                  <a:pt x="1563579" y="109644"/>
                </a:lnTo>
                <a:lnTo>
                  <a:pt x="1577038" y="107371"/>
                </a:lnTo>
                <a:lnTo>
                  <a:pt x="1590671" y="105677"/>
                </a:lnTo>
                <a:lnTo>
                  <a:pt x="1604429" y="104456"/>
                </a:lnTo>
                <a:lnTo>
                  <a:pt x="1618276" y="103603"/>
                </a:lnTo>
                <a:lnTo>
                  <a:pt x="1632184" y="103181"/>
                </a:lnTo>
                <a:lnTo>
                  <a:pt x="1646134" y="103422"/>
                </a:lnTo>
                <a:lnTo>
                  <a:pt x="1660113" y="104399"/>
                </a:lnTo>
                <a:lnTo>
                  <a:pt x="1674112" y="106037"/>
                </a:lnTo>
                <a:lnTo>
                  <a:pt x="1688123" y="108208"/>
                </a:lnTo>
                <a:lnTo>
                  <a:pt x="1702143" y="110784"/>
                </a:lnTo>
                <a:lnTo>
                  <a:pt x="1716169" y="113818"/>
                </a:lnTo>
                <a:lnTo>
                  <a:pt x="1730200" y="117533"/>
                </a:lnTo>
                <a:lnTo>
                  <a:pt x="1744232" y="121990"/>
                </a:lnTo>
                <a:lnTo>
                  <a:pt x="1758267" y="126949"/>
                </a:lnTo>
                <a:lnTo>
                  <a:pt x="1772302" y="131970"/>
                </a:lnTo>
                <a:lnTo>
                  <a:pt x="1786339" y="136795"/>
                </a:lnTo>
                <a:lnTo>
                  <a:pt x="1800376" y="141508"/>
                </a:lnTo>
                <a:lnTo>
                  <a:pt x="1814413" y="146433"/>
                </a:lnTo>
                <a:lnTo>
                  <a:pt x="1828451" y="151737"/>
                </a:lnTo>
                <a:lnTo>
                  <a:pt x="1842488" y="157113"/>
                </a:lnTo>
                <a:lnTo>
                  <a:pt x="1856526" y="161890"/>
                </a:lnTo>
                <a:lnTo>
                  <a:pt x="1870564" y="165736"/>
                </a:lnTo>
                <a:lnTo>
                  <a:pt x="1884602" y="168810"/>
                </a:lnTo>
                <a:lnTo>
                  <a:pt x="1898640" y="171563"/>
                </a:lnTo>
                <a:lnTo>
                  <a:pt x="1912678" y="174305"/>
                </a:lnTo>
                <a:lnTo>
                  <a:pt x="1926716" y="177164"/>
                </a:lnTo>
                <a:lnTo>
                  <a:pt x="1940754" y="180171"/>
                </a:lnTo>
                <a:lnTo>
                  <a:pt x="1954796" y="183306"/>
                </a:lnTo>
                <a:lnTo>
                  <a:pt x="1969007" y="186379"/>
                </a:lnTo>
                <a:lnTo>
                  <a:pt x="1983693" y="189056"/>
                </a:lnTo>
                <a:lnTo>
                  <a:pt x="1998980" y="191185"/>
                </a:lnTo>
                <a:lnTo>
                  <a:pt x="2014671" y="192782"/>
                </a:lnTo>
                <a:lnTo>
                  <a:pt x="2030357" y="193936"/>
                </a:lnTo>
                <a:lnTo>
                  <a:pt x="2045802" y="194745"/>
                </a:lnTo>
                <a:lnTo>
                  <a:pt x="2061106" y="195137"/>
                </a:lnTo>
                <a:lnTo>
                  <a:pt x="2076600" y="194876"/>
                </a:lnTo>
                <a:lnTo>
                  <a:pt x="2092465" y="193886"/>
                </a:lnTo>
                <a:lnTo>
                  <a:pt x="2108560" y="192239"/>
                </a:lnTo>
                <a:lnTo>
                  <a:pt x="2124526" y="190062"/>
                </a:lnTo>
                <a:lnTo>
                  <a:pt x="2140162" y="187487"/>
                </a:lnTo>
                <a:lnTo>
                  <a:pt x="2155596" y="184623"/>
                </a:lnTo>
                <a:lnTo>
                  <a:pt x="2171178" y="181555"/>
                </a:lnTo>
                <a:lnTo>
                  <a:pt x="2187106" y="178345"/>
                </a:lnTo>
                <a:lnTo>
                  <a:pt x="2203414" y="175038"/>
                </a:lnTo>
                <a:lnTo>
                  <a:pt x="2220055" y="171664"/>
                </a:lnTo>
                <a:lnTo>
                  <a:pt x="2236958" y="168246"/>
                </a:lnTo>
                <a:lnTo>
                  <a:pt x="2254056" y="164798"/>
                </a:lnTo>
                <a:lnTo>
                  <a:pt x="2271294" y="161330"/>
                </a:lnTo>
                <a:lnTo>
                  <a:pt x="2288630" y="157848"/>
                </a:lnTo>
                <a:lnTo>
                  <a:pt x="2306035" y="154356"/>
                </a:lnTo>
                <a:lnTo>
                  <a:pt x="2323485" y="150859"/>
                </a:lnTo>
                <a:lnTo>
                  <a:pt x="2340963" y="147362"/>
                </a:lnTo>
                <a:lnTo>
                  <a:pt x="2358295" y="144031"/>
                </a:lnTo>
                <a:lnTo>
                  <a:pt x="2375165" y="141173"/>
                </a:lnTo>
                <a:lnTo>
                  <a:pt x="2391444" y="138915"/>
                </a:lnTo>
                <a:lnTo>
                  <a:pt x="2407326" y="137060"/>
                </a:lnTo>
                <a:lnTo>
                  <a:pt x="2423216" y="135200"/>
                </a:lnTo>
                <a:lnTo>
                  <a:pt x="2439350" y="133098"/>
                </a:lnTo>
                <a:lnTo>
                  <a:pt x="2455628" y="130855"/>
                </a:lnTo>
                <a:lnTo>
                  <a:pt x="2471717" y="128802"/>
                </a:lnTo>
                <a:lnTo>
                  <a:pt x="2487436" y="127124"/>
                </a:lnTo>
                <a:lnTo>
                  <a:pt x="2502925" y="125845"/>
                </a:lnTo>
                <a:lnTo>
                  <a:pt x="2518544" y="124912"/>
                </a:lnTo>
                <a:lnTo>
                  <a:pt x="2534492" y="124254"/>
                </a:lnTo>
                <a:lnTo>
                  <a:pt x="2550644" y="123966"/>
                </a:lnTo>
                <a:lnTo>
                  <a:pt x="2566647" y="124297"/>
                </a:lnTo>
                <a:lnTo>
                  <a:pt x="2582304" y="125333"/>
                </a:lnTo>
                <a:lnTo>
                  <a:pt x="2597582" y="127012"/>
                </a:lnTo>
                <a:lnTo>
                  <a:pt x="2612527" y="129210"/>
                </a:lnTo>
                <a:lnTo>
                  <a:pt x="2627214" y="131799"/>
                </a:lnTo>
                <a:lnTo>
                  <a:pt x="2641874" y="134673"/>
                </a:lnTo>
                <a:lnTo>
                  <a:pt x="2656870" y="137748"/>
                </a:lnTo>
                <a:lnTo>
                  <a:pt x="2672368" y="140962"/>
                </a:lnTo>
                <a:lnTo>
                  <a:pt x="2688201" y="144271"/>
                </a:lnTo>
                <a:lnTo>
                  <a:pt x="2703984" y="147647"/>
                </a:lnTo>
                <a:lnTo>
                  <a:pt x="2719490" y="151066"/>
                </a:lnTo>
                <a:lnTo>
                  <a:pt x="2734664" y="154515"/>
                </a:lnTo>
                <a:lnTo>
                  <a:pt x="2749539" y="157984"/>
                </a:lnTo>
                <a:lnTo>
                  <a:pt x="2764175" y="161467"/>
                </a:lnTo>
                <a:lnTo>
                  <a:pt x="2778631" y="164958"/>
                </a:lnTo>
                <a:lnTo>
                  <a:pt x="2792957" y="168455"/>
                </a:lnTo>
                <a:lnTo>
                  <a:pt x="2807197" y="171952"/>
                </a:lnTo>
                <a:lnTo>
                  <a:pt x="2821541" y="175283"/>
                </a:lnTo>
                <a:lnTo>
                  <a:pt x="2836318" y="178141"/>
                </a:lnTo>
                <a:lnTo>
                  <a:pt x="2851665" y="180399"/>
                </a:lnTo>
                <a:lnTo>
                  <a:pt x="2867397" y="182255"/>
                </a:lnTo>
                <a:lnTo>
                  <a:pt x="2883110" y="184115"/>
                </a:lnTo>
                <a:lnTo>
                  <a:pt x="2898574" y="186216"/>
                </a:lnTo>
                <a:lnTo>
                  <a:pt x="2913889" y="188460"/>
                </a:lnTo>
                <a:lnTo>
                  <a:pt x="2929392" y="190513"/>
                </a:lnTo>
                <a:lnTo>
                  <a:pt x="2945267" y="192191"/>
                </a:lnTo>
                <a:lnTo>
                  <a:pt x="2961539" y="193469"/>
                </a:lnTo>
                <a:lnTo>
                  <a:pt x="2978155" y="194403"/>
                </a:lnTo>
                <a:lnTo>
                  <a:pt x="2995038" y="195060"/>
                </a:lnTo>
                <a:lnTo>
                  <a:pt x="3011952" y="195349"/>
                </a:lnTo>
                <a:lnTo>
                  <a:pt x="3028534" y="195018"/>
                </a:lnTo>
                <a:lnTo>
                  <a:pt x="3044622" y="193981"/>
                </a:lnTo>
                <a:lnTo>
                  <a:pt x="3060543" y="192302"/>
                </a:lnTo>
                <a:lnTo>
                  <a:pt x="3076993" y="190105"/>
                </a:lnTo>
                <a:lnTo>
                  <a:pt x="3094315" y="187516"/>
                </a:lnTo>
                <a:lnTo>
                  <a:pt x="3112205" y="184642"/>
                </a:lnTo>
                <a:lnTo>
                  <a:pt x="3129915" y="181567"/>
                </a:lnTo>
                <a:lnTo>
                  <a:pt x="3147023" y="178348"/>
                </a:lnTo>
                <a:lnTo>
                  <a:pt x="3163765" y="174866"/>
                </a:lnTo>
                <a:lnTo>
                  <a:pt x="3180832" y="170842"/>
                </a:lnTo>
                <a:lnTo>
                  <a:pt x="3198607" y="166170"/>
                </a:lnTo>
                <a:lnTo>
                  <a:pt x="3216985" y="160895"/>
                </a:lnTo>
                <a:lnTo>
                  <a:pt x="3235562" y="155130"/>
                </a:lnTo>
                <a:lnTo>
                  <a:pt x="3254064" y="148996"/>
                </a:lnTo>
                <a:lnTo>
                  <a:pt x="3272388" y="142759"/>
                </a:lnTo>
                <a:lnTo>
                  <a:pt x="3290524" y="136805"/>
                </a:lnTo>
                <a:lnTo>
                  <a:pt x="3308499" y="131323"/>
                </a:lnTo>
                <a:lnTo>
                  <a:pt x="3326349" y="126321"/>
                </a:lnTo>
                <a:lnTo>
                  <a:pt x="3344107" y="121727"/>
                </a:lnTo>
                <a:lnTo>
                  <a:pt x="3361799" y="117447"/>
                </a:lnTo>
                <a:lnTo>
                  <a:pt x="3379445" y="113231"/>
                </a:lnTo>
                <a:lnTo>
                  <a:pt x="3397059" y="108707"/>
                </a:lnTo>
                <a:lnTo>
                  <a:pt x="3414647" y="103704"/>
                </a:lnTo>
                <a:lnTo>
                  <a:pt x="3432051" y="98546"/>
                </a:lnTo>
                <a:lnTo>
                  <a:pt x="3448971" y="93923"/>
                </a:lnTo>
                <a:lnTo>
                  <a:pt x="3465284" y="90188"/>
                </a:lnTo>
                <a:lnTo>
                  <a:pt x="3481188" y="87359"/>
                </a:lnTo>
                <a:lnTo>
                  <a:pt x="3497093" y="85304"/>
                </a:lnTo>
                <a:lnTo>
                  <a:pt x="3513238" y="83849"/>
                </a:lnTo>
                <a:lnTo>
                  <a:pt x="3529522" y="82838"/>
                </a:lnTo>
                <a:lnTo>
                  <a:pt x="3545615" y="82143"/>
                </a:lnTo>
                <a:lnTo>
                  <a:pt x="3561337" y="81674"/>
                </a:lnTo>
                <a:lnTo>
                  <a:pt x="3576828" y="81527"/>
                </a:lnTo>
                <a:lnTo>
                  <a:pt x="3592448" y="81959"/>
                </a:lnTo>
                <a:lnTo>
                  <a:pt x="3608397" y="83062"/>
                </a:lnTo>
                <a:lnTo>
                  <a:pt x="3624549" y="84618"/>
                </a:lnTo>
                <a:lnTo>
                  <a:pt x="3640553" y="86200"/>
                </a:lnTo>
                <a:lnTo>
                  <a:pt x="3656215" y="87564"/>
                </a:lnTo>
                <a:lnTo>
                  <a:pt x="3671666" y="88801"/>
                </a:lnTo>
                <a:lnTo>
                  <a:pt x="3687259" y="90237"/>
                </a:lnTo>
                <a:lnTo>
                  <a:pt x="3703190" y="92051"/>
                </a:lnTo>
                <a:lnTo>
                  <a:pt x="3719330" y="94100"/>
                </a:lnTo>
                <a:lnTo>
                  <a:pt x="3735326" y="96022"/>
                </a:lnTo>
                <a:lnTo>
                  <a:pt x="3750982" y="97616"/>
                </a:lnTo>
                <a:lnTo>
                  <a:pt x="3766429" y="99009"/>
                </a:lnTo>
                <a:lnTo>
                  <a:pt x="3782020" y="100551"/>
                </a:lnTo>
                <a:lnTo>
                  <a:pt x="3797950" y="102436"/>
                </a:lnTo>
                <a:lnTo>
                  <a:pt x="3814089" y="104532"/>
                </a:lnTo>
                <a:lnTo>
                  <a:pt x="3830084" y="106486"/>
                </a:lnTo>
                <a:lnTo>
                  <a:pt x="3845740" y="108097"/>
                </a:lnTo>
                <a:lnTo>
                  <a:pt x="3861187" y="109332"/>
                </a:lnTo>
                <a:lnTo>
                  <a:pt x="3876777" y="110235"/>
                </a:lnTo>
                <a:lnTo>
                  <a:pt x="3892711" y="110873"/>
                </a:lnTo>
                <a:lnTo>
                  <a:pt x="3909023" y="111148"/>
                </a:lnTo>
                <a:lnTo>
                  <a:pt x="3925666" y="110808"/>
                </a:lnTo>
                <a:lnTo>
                  <a:pt x="3942571" y="109765"/>
                </a:lnTo>
                <a:lnTo>
                  <a:pt x="3959670" y="108082"/>
                </a:lnTo>
                <a:lnTo>
                  <a:pt x="3976909" y="105882"/>
                </a:lnTo>
                <a:lnTo>
                  <a:pt x="3994245" y="103295"/>
                </a:lnTo>
                <a:lnTo>
                  <a:pt x="4011651" y="100593"/>
                </a:lnTo>
                <a:lnTo>
                  <a:pt x="4029102" y="98166"/>
                </a:lnTo>
                <a:lnTo>
                  <a:pt x="4046584" y="96196"/>
                </a:lnTo>
                <a:lnTo>
                  <a:pt x="4064089" y="94365"/>
                </a:lnTo>
                <a:lnTo>
                  <a:pt x="4081607" y="91990"/>
                </a:lnTo>
                <a:lnTo>
                  <a:pt x="4099135" y="88725"/>
                </a:lnTo>
                <a:lnTo>
                  <a:pt x="4116669" y="84716"/>
                </a:lnTo>
                <a:lnTo>
                  <a:pt x="4134208" y="80406"/>
                </a:lnTo>
                <a:lnTo>
                  <a:pt x="4151749" y="76095"/>
                </a:lnTo>
                <a:lnTo>
                  <a:pt x="4169293" y="71743"/>
                </a:lnTo>
                <a:lnTo>
                  <a:pt x="4186838" y="67068"/>
                </a:lnTo>
                <a:lnTo>
                  <a:pt x="4204388" y="61931"/>
                </a:lnTo>
                <a:lnTo>
                  <a:pt x="4222108" y="56499"/>
                </a:lnTo>
                <a:lnTo>
                  <a:pt x="4240303" y="51153"/>
                </a:lnTo>
                <a:lnTo>
                  <a:pt x="4259098" y="46111"/>
                </a:lnTo>
                <a:lnTo>
                  <a:pt x="4278298" y="41420"/>
                </a:lnTo>
                <a:lnTo>
                  <a:pt x="4297494" y="37043"/>
                </a:lnTo>
                <a:lnTo>
                  <a:pt x="4316439" y="32914"/>
                </a:lnTo>
                <a:lnTo>
                  <a:pt x="4334907" y="28973"/>
                </a:lnTo>
                <a:lnTo>
                  <a:pt x="4352613" y="25166"/>
                </a:lnTo>
                <a:lnTo>
                  <a:pt x="4369491" y="21453"/>
                </a:lnTo>
                <a:lnTo>
                  <a:pt x="4385790" y="17805"/>
                </a:lnTo>
                <a:lnTo>
                  <a:pt x="4401969" y="14203"/>
                </a:lnTo>
                <a:lnTo>
                  <a:pt x="4418305" y="10635"/>
                </a:lnTo>
                <a:lnTo>
                  <a:pt x="4434889" y="7256"/>
                </a:lnTo>
                <a:lnTo>
                  <a:pt x="4451716" y="4367"/>
                </a:lnTo>
                <a:lnTo>
                  <a:pt x="4468744" y="2097"/>
                </a:lnTo>
                <a:lnTo>
                  <a:pt x="4485927" y="573"/>
                </a:lnTo>
                <a:lnTo>
                  <a:pt x="4503221" y="0"/>
                </a:lnTo>
                <a:lnTo>
                  <a:pt x="4520591" y="389"/>
                </a:lnTo>
                <a:lnTo>
                  <a:pt x="4537848" y="1447"/>
                </a:lnTo>
                <a:lnTo>
                  <a:pt x="4554667" y="2688"/>
                </a:lnTo>
                <a:lnTo>
                  <a:pt x="4570913" y="3818"/>
                </a:lnTo>
                <a:lnTo>
                  <a:pt x="4586771" y="4896"/>
                </a:lnTo>
                <a:lnTo>
                  <a:pt x="4602646" y="6226"/>
                </a:lnTo>
                <a:lnTo>
                  <a:pt x="4618775" y="7973"/>
                </a:lnTo>
                <a:lnTo>
                  <a:pt x="4635219" y="10147"/>
                </a:lnTo>
                <a:lnTo>
                  <a:pt x="4651951" y="12685"/>
                </a:lnTo>
                <a:lnTo>
                  <a:pt x="4668911" y="15502"/>
                </a:lnTo>
                <a:lnTo>
                  <a:pt x="4685878" y="18360"/>
                </a:lnTo>
                <a:lnTo>
                  <a:pt x="4702495" y="20892"/>
                </a:lnTo>
                <a:lnTo>
                  <a:pt x="4718601" y="22925"/>
                </a:lnTo>
                <a:lnTo>
                  <a:pt x="4734365" y="24457"/>
                </a:lnTo>
                <a:lnTo>
                  <a:pt x="4750176" y="25567"/>
                </a:lnTo>
                <a:lnTo>
                  <a:pt x="4766257" y="26357"/>
                </a:lnTo>
                <a:lnTo>
                  <a:pt x="4782499" y="27075"/>
                </a:lnTo>
                <a:lnTo>
                  <a:pt x="4798564" y="28097"/>
                </a:lnTo>
                <a:lnTo>
                  <a:pt x="4814267" y="29601"/>
                </a:lnTo>
                <a:lnTo>
                  <a:pt x="4829745" y="31426"/>
                </a:lnTo>
                <a:lnTo>
                  <a:pt x="4845356" y="33190"/>
                </a:lnTo>
                <a:lnTo>
                  <a:pt x="4861305" y="34667"/>
                </a:lnTo>
                <a:lnTo>
                  <a:pt x="4877626" y="35639"/>
                </a:lnTo>
                <a:lnTo>
                  <a:pt x="4894275" y="35833"/>
                </a:lnTo>
                <a:lnTo>
                  <a:pt x="4911184" y="35186"/>
                </a:lnTo>
                <a:lnTo>
                  <a:pt x="4928286" y="33954"/>
                </a:lnTo>
                <a:lnTo>
                  <a:pt x="4945527" y="32596"/>
                </a:lnTo>
                <a:lnTo>
                  <a:pt x="4962870" y="31392"/>
                </a:lnTo>
                <a:lnTo>
                  <a:pt x="4980448" y="30433"/>
                </a:lnTo>
                <a:lnTo>
                  <a:pt x="4998548" y="29716"/>
                </a:lnTo>
                <a:lnTo>
                  <a:pt x="5017280" y="29194"/>
                </a:lnTo>
                <a:lnTo>
                  <a:pt x="5036437" y="28657"/>
                </a:lnTo>
                <a:lnTo>
                  <a:pt x="5055604" y="27757"/>
                </a:lnTo>
                <a:lnTo>
                  <a:pt x="5074534" y="26335"/>
                </a:lnTo>
                <a:lnTo>
                  <a:pt x="5093162" y="24566"/>
                </a:lnTo>
                <a:lnTo>
                  <a:pt x="5111509" y="22838"/>
                </a:lnTo>
                <a:lnTo>
                  <a:pt x="5129629" y="21382"/>
                </a:lnTo>
                <a:lnTo>
                  <a:pt x="5147577" y="20253"/>
                </a:lnTo>
                <a:lnTo>
                  <a:pt x="5165402" y="19421"/>
                </a:lnTo>
                <a:lnTo>
                  <a:pt x="5183139" y="18822"/>
                </a:lnTo>
                <a:lnTo>
                  <a:pt x="5200816" y="18233"/>
                </a:lnTo>
                <a:lnTo>
                  <a:pt x="5218449" y="17298"/>
                </a:lnTo>
                <a:lnTo>
                  <a:pt x="5236055" y="15854"/>
                </a:lnTo>
                <a:lnTo>
                  <a:pt x="5253642" y="14068"/>
                </a:lnTo>
                <a:lnTo>
                  <a:pt x="5271215" y="12330"/>
                </a:lnTo>
                <a:lnTo>
                  <a:pt x="5288785" y="10867"/>
                </a:lnTo>
                <a:lnTo>
                  <a:pt x="5306517" y="9734"/>
                </a:lnTo>
                <a:lnTo>
                  <a:pt x="5324721" y="8899"/>
                </a:lnTo>
                <a:lnTo>
                  <a:pt x="5343523" y="8302"/>
                </a:lnTo>
                <a:lnTo>
                  <a:pt x="5362726" y="7885"/>
                </a:lnTo>
                <a:lnTo>
                  <a:pt x="5381924" y="7597"/>
                </a:lnTo>
                <a:lnTo>
                  <a:pt x="5400876" y="7401"/>
                </a:lnTo>
                <a:lnTo>
                  <a:pt x="5419518" y="7268"/>
                </a:lnTo>
                <a:lnTo>
                  <a:pt x="5437874" y="7177"/>
                </a:lnTo>
                <a:lnTo>
                  <a:pt x="5455995" y="7121"/>
                </a:lnTo>
                <a:lnTo>
                  <a:pt x="5473775" y="7254"/>
                </a:lnTo>
                <a:lnTo>
                  <a:pt x="5490953" y="7875"/>
                </a:lnTo>
                <a:lnTo>
                  <a:pt x="5507443" y="9110"/>
                </a:lnTo>
                <a:lnTo>
                  <a:pt x="5523468" y="10923"/>
                </a:lnTo>
                <a:lnTo>
                  <a:pt x="5539455" y="13211"/>
                </a:lnTo>
                <a:lnTo>
                  <a:pt x="5555659" y="15857"/>
                </a:lnTo>
                <a:lnTo>
                  <a:pt x="5572153" y="18599"/>
                </a:lnTo>
                <a:lnTo>
                  <a:pt x="5588919" y="21053"/>
                </a:lnTo>
                <a:lnTo>
                  <a:pt x="5605901" y="23041"/>
                </a:lnTo>
                <a:lnTo>
                  <a:pt x="5622883" y="24884"/>
                </a:lnTo>
                <a:lnTo>
                  <a:pt x="5639511" y="27267"/>
                </a:lnTo>
                <a:lnTo>
                  <a:pt x="5655623" y="30538"/>
                </a:lnTo>
                <a:lnTo>
                  <a:pt x="5671393" y="34550"/>
                </a:lnTo>
                <a:lnTo>
                  <a:pt x="5687207" y="38862"/>
                </a:lnTo>
                <a:lnTo>
                  <a:pt x="5703290" y="43171"/>
                </a:lnTo>
                <a:lnTo>
                  <a:pt x="5719533" y="47351"/>
                </a:lnTo>
                <a:lnTo>
                  <a:pt x="5735598" y="51378"/>
                </a:lnTo>
                <a:lnTo>
                  <a:pt x="5751302" y="55267"/>
                </a:lnTo>
                <a:lnTo>
                  <a:pt x="5766781" y="59046"/>
                </a:lnTo>
                <a:lnTo>
                  <a:pt x="5782392" y="62744"/>
                </a:lnTo>
                <a:lnTo>
                  <a:pt x="5798336" y="66384"/>
                </a:lnTo>
                <a:lnTo>
                  <a:pt x="5814485" y="69982"/>
                </a:lnTo>
                <a:lnTo>
                  <a:pt x="5830486" y="73551"/>
                </a:lnTo>
                <a:lnTo>
                  <a:pt x="5846146" y="77102"/>
                </a:lnTo>
                <a:lnTo>
                  <a:pt x="5861596" y="80638"/>
                </a:lnTo>
                <a:lnTo>
                  <a:pt x="5877188" y="84166"/>
                </a:lnTo>
                <a:lnTo>
                  <a:pt x="5893124" y="87688"/>
                </a:lnTo>
                <a:lnTo>
                  <a:pt x="5909437" y="91206"/>
                </a:lnTo>
                <a:lnTo>
                  <a:pt x="5926080" y="94720"/>
                </a:lnTo>
                <a:lnTo>
                  <a:pt x="5942980" y="98234"/>
                </a:lnTo>
                <a:lnTo>
                  <a:pt x="5959907" y="101746"/>
                </a:lnTo>
                <a:lnTo>
                  <a:pt x="5976497" y="105257"/>
                </a:lnTo>
                <a:lnTo>
                  <a:pt x="5992586" y="108763"/>
                </a:lnTo>
                <a:lnTo>
                  <a:pt x="6008338" y="112100"/>
                </a:lnTo>
                <a:lnTo>
                  <a:pt x="6024141" y="114962"/>
                </a:lnTo>
                <a:lnTo>
                  <a:pt x="6040221" y="117219"/>
                </a:lnTo>
                <a:lnTo>
                  <a:pt x="6056632" y="118903"/>
                </a:lnTo>
                <a:lnTo>
                  <a:pt x="6073342" y="120116"/>
                </a:lnTo>
                <a:lnTo>
                  <a:pt x="6090293" y="120969"/>
                </a:lnTo>
                <a:lnTo>
                  <a:pt x="6107422" y="121560"/>
                </a:lnTo>
                <a:lnTo>
                  <a:pt x="6124681" y="121965"/>
                </a:lnTo>
                <a:lnTo>
                  <a:pt x="6142032" y="122241"/>
                </a:lnTo>
                <a:lnTo>
                  <a:pt x="6159446" y="122427"/>
                </a:lnTo>
                <a:lnTo>
                  <a:pt x="6176903" y="122553"/>
                </a:lnTo>
                <a:lnTo>
                  <a:pt x="6194390" y="122637"/>
                </a:lnTo>
                <a:lnTo>
                  <a:pt x="6211897" y="122694"/>
                </a:lnTo>
                <a:lnTo>
                  <a:pt x="6229416" y="122731"/>
                </a:lnTo>
                <a:lnTo>
                  <a:pt x="6246946" y="122752"/>
                </a:lnTo>
                <a:lnTo>
                  <a:pt x="6264481" y="122596"/>
                </a:lnTo>
                <a:lnTo>
                  <a:pt x="6282020" y="121959"/>
                </a:lnTo>
                <a:lnTo>
                  <a:pt x="6299563" y="120714"/>
                </a:lnTo>
                <a:lnTo>
                  <a:pt x="6317106" y="118893"/>
                </a:lnTo>
                <a:lnTo>
                  <a:pt x="6334652" y="116600"/>
                </a:lnTo>
                <a:lnTo>
                  <a:pt x="6352197" y="113946"/>
                </a:lnTo>
                <a:lnTo>
                  <a:pt x="6369743" y="111029"/>
                </a:lnTo>
                <a:lnTo>
                  <a:pt x="6387290" y="107926"/>
                </a:lnTo>
                <a:lnTo>
                  <a:pt x="6404837" y="104692"/>
                </a:lnTo>
                <a:lnTo>
                  <a:pt x="6422384" y="101369"/>
                </a:lnTo>
                <a:lnTo>
                  <a:pt x="6439931" y="97986"/>
                </a:lnTo>
                <a:lnTo>
                  <a:pt x="6457475" y="94561"/>
                </a:lnTo>
                <a:lnTo>
                  <a:pt x="6474849" y="91108"/>
                </a:lnTo>
                <a:lnTo>
                  <a:pt x="6491748" y="87636"/>
                </a:lnTo>
                <a:lnTo>
                  <a:pt x="6508047" y="84152"/>
                </a:lnTo>
                <a:lnTo>
                  <a:pt x="6523942" y="80659"/>
                </a:lnTo>
                <a:lnTo>
                  <a:pt x="6539841" y="77161"/>
                </a:lnTo>
                <a:lnTo>
                  <a:pt x="6555981" y="73659"/>
                </a:lnTo>
                <a:lnTo>
                  <a:pt x="6572263" y="70155"/>
                </a:lnTo>
                <a:lnTo>
                  <a:pt x="6588355" y="66649"/>
                </a:lnTo>
                <a:lnTo>
                  <a:pt x="6604075" y="63146"/>
                </a:lnTo>
                <a:lnTo>
                  <a:pt x="6619565" y="59811"/>
                </a:lnTo>
                <a:lnTo>
                  <a:pt x="6635185" y="56951"/>
                </a:lnTo>
                <a:lnTo>
                  <a:pt x="6651133" y="54695"/>
                </a:lnTo>
                <a:lnTo>
                  <a:pt x="6667285" y="53012"/>
                </a:lnTo>
                <a:lnTo>
                  <a:pt x="6683289" y="51799"/>
                </a:lnTo>
                <a:lnTo>
                  <a:pt x="6698947" y="50950"/>
                </a:lnTo>
                <a:lnTo>
                  <a:pt x="6714225" y="50532"/>
                </a:lnTo>
                <a:lnTo>
                  <a:pt x="6729170" y="50775"/>
                </a:lnTo>
                <a:lnTo>
                  <a:pt x="6743856" y="51753"/>
                </a:lnTo>
                <a:lnTo>
                  <a:pt x="6758517" y="53393"/>
                </a:lnTo>
                <a:lnTo>
                  <a:pt x="6773512" y="55564"/>
                </a:lnTo>
                <a:lnTo>
                  <a:pt x="6789010" y="58131"/>
                </a:lnTo>
                <a:lnTo>
                  <a:pt x="6804843" y="60820"/>
                </a:lnTo>
                <a:lnTo>
                  <a:pt x="6820627" y="63238"/>
                </a:lnTo>
                <a:lnTo>
                  <a:pt x="6836137" y="65198"/>
                </a:lnTo>
                <a:lnTo>
                  <a:pt x="6851484" y="66852"/>
                </a:lnTo>
                <a:lnTo>
                  <a:pt x="6867008" y="68577"/>
                </a:lnTo>
                <a:lnTo>
                  <a:pt x="6882892" y="70592"/>
                </a:lnTo>
                <a:lnTo>
                  <a:pt x="6899000" y="72947"/>
                </a:lnTo>
                <a:lnTo>
                  <a:pt x="6914975" y="75607"/>
                </a:lnTo>
                <a:lnTo>
                  <a:pt x="6930617" y="78511"/>
                </a:lnTo>
                <a:lnTo>
                  <a:pt x="6946055" y="81597"/>
                </a:lnTo>
                <a:lnTo>
                  <a:pt x="6961639" y="84815"/>
                </a:lnTo>
                <a:lnTo>
                  <a:pt x="6977565" y="88125"/>
                </a:lnTo>
                <a:lnTo>
                  <a:pt x="6993701" y="91499"/>
                </a:lnTo>
                <a:lnTo>
                  <a:pt x="7009694" y="94917"/>
                </a:lnTo>
                <a:lnTo>
                  <a:pt x="7025348" y="98361"/>
                </a:lnTo>
                <a:lnTo>
                  <a:pt x="7040794" y="101656"/>
                </a:lnTo>
                <a:lnTo>
                  <a:pt x="7056385" y="104490"/>
                </a:lnTo>
                <a:lnTo>
                  <a:pt x="7072314" y="106728"/>
                </a:lnTo>
                <a:lnTo>
                  <a:pt x="7088452" y="108399"/>
                </a:lnTo>
                <a:lnTo>
                  <a:pt x="7104447" y="109604"/>
                </a:lnTo>
                <a:lnTo>
                  <a:pt x="7120103" y="110448"/>
                </a:lnTo>
                <a:lnTo>
                  <a:pt x="7135550" y="110862"/>
                </a:lnTo>
                <a:lnTo>
                  <a:pt x="7151141" y="110616"/>
                </a:lnTo>
                <a:lnTo>
                  <a:pt x="7167070" y="109641"/>
                </a:lnTo>
                <a:lnTo>
                  <a:pt x="7183209" y="108174"/>
                </a:lnTo>
                <a:lnTo>
                  <a:pt x="7199204" y="106650"/>
                </a:lnTo>
                <a:lnTo>
                  <a:pt x="7214860" y="105327"/>
                </a:lnTo>
                <a:lnTo>
                  <a:pt x="7230306" y="104118"/>
                </a:lnTo>
                <a:lnTo>
                  <a:pt x="7245897" y="102699"/>
                </a:lnTo>
                <a:lnTo>
                  <a:pt x="7261826" y="100893"/>
                </a:lnTo>
                <a:lnTo>
                  <a:pt x="7277965" y="98679"/>
                </a:lnTo>
                <a:lnTo>
                  <a:pt x="7293960" y="96114"/>
                </a:lnTo>
                <a:lnTo>
                  <a:pt x="7309616" y="93274"/>
                </a:lnTo>
                <a:lnTo>
                  <a:pt x="7325063" y="90231"/>
                </a:lnTo>
                <a:lnTo>
                  <a:pt x="7340653" y="87043"/>
                </a:lnTo>
                <a:lnTo>
                  <a:pt x="7356583" y="83756"/>
                </a:lnTo>
                <a:lnTo>
                  <a:pt x="7372722" y="80568"/>
                </a:lnTo>
                <a:lnTo>
                  <a:pt x="7388715" y="77807"/>
                </a:lnTo>
                <a:lnTo>
                  <a:pt x="7404373" y="75613"/>
                </a:lnTo>
                <a:lnTo>
                  <a:pt x="7419819" y="73801"/>
                </a:lnTo>
                <a:lnTo>
                  <a:pt x="7435409" y="71970"/>
                </a:lnTo>
                <a:lnTo>
                  <a:pt x="7451339" y="69893"/>
                </a:lnTo>
                <a:lnTo>
                  <a:pt x="7467478" y="67835"/>
                </a:lnTo>
                <a:lnTo>
                  <a:pt x="7483473" y="66439"/>
                </a:lnTo>
                <a:lnTo>
                  <a:pt x="7499128" y="66016"/>
                </a:lnTo>
                <a:lnTo>
                  <a:pt x="7514575" y="66393"/>
                </a:lnTo>
                <a:lnTo>
                  <a:pt x="7530166" y="67111"/>
                </a:lnTo>
                <a:lnTo>
                  <a:pt x="7546095" y="67858"/>
                </a:lnTo>
                <a:lnTo>
                  <a:pt x="7562234" y="68663"/>
                </a:lnTo>
                <a:lnTo>
                  <a:pt x="7578230" y="69803"/>
                </a:lnTo>
                <a:lnTo>
                  <a:pt x="7593881" y="71423"/>
                </a:lnTo>
                <a:lnTo>
                  <a:pt x="7609154" y="73680"/>
                </a:lnTo>
                <a:lnTo>
                  <a:pt x="7624096" y="76805"/>
                </a:lnTo>
                <a:lnTo>
                  <a:pt x="7638773" y="80835"/>
                </a:lnTo>
                <a:lnTo>
                  <a:pt x="7653088" y="85491"/>
                </a:lnTo>
                <a:lnTo>
                  <a:pt x="7666784" y="90302"/>
                </a:lnTo>
                <a:lnTo>
                  <a:pt x="7679784" y="94977"/>
                </a:lnTo>
                <a:lnTo>
                  <a:pt x="7692312" y="99420"/>
                </a:lnTo>
                <a:lnTo>
                  <a:pt x="7704798" y="103630"/>
                </a:lnTo>
                <a:lnTo>
                  <a:pt x="7717499" y="107645"/>
                </a:lnTo>
                <a:lnTo>
                  <a:pt x="7730488" y="111510"/>
                </a:lnTo>
                <a:lnTo>
                  <a:pt x="7743747" y="115267"/>
                </a:lnTo>
                <a:lnTo>
                  <a:pt x="7757226" y="118941"/>
                </a:lnTo>
                <a:lnTo>
                  <a:pt x="7770872" y="122393"/>
                </a:lnTo>
                <a:lnTo>
                  <a:pt x="7784639" y="125332"/>
                </a:lnTo>
                <a:lnTo>
                  <a:pt x="7798488" y="127646"/>
                </a:lnTo>
                <a:lnTo>
                  <a:pt x="7812227" y="129538"/>
                </a:lnTo>
                <a:lnTo>
                  <a:pt x="7825531" y="131423"/>
                </a:lnTo>
                <a:lnTo>
                  <a:pt x="7838263" y="133541"/>
                </a:lnTo>
                <a:lnTo>
                  <a:pt x="7850610" y="135795"/>
                </a:lnTo>
                <a:lnTo>
                  <a:pt x="7862975" y="137855"/>
                </a:lnTo>
                <a:lnTo>
                  <a:pt x="7875588" y="139543"/>
                </a:lnTo>
                <a:lnTo>
                  <a:pt x="7888349" y="140998"/>
                </a:lnTo>
                <a:lnTo>
                  <a:pt x="7900923" y="142582"/>
                </a:lnTo>
                <a:lnTo>
                  <a:pt x="7913129" y="144499"/>
                </a:lnTo>
                <a:lnTo>
                  <a:pt x="7925107" y="146787"/>
                </a:lnTo>
                <a:lnTo>
                  <a:pt x="7937214" y="149401"/>
                </a:lnTo>
                <a:lnTo>
                  <a:pt x="7949670" y="152274"/>
                </a:lnTo>
                <a:lnTo>
                  <a:pt x="7963003" y="155339"/>
                </a:lnTo>
                <a:lnTo>
                  <a:pt x="7978089" y="158543"/>
                </a:lnTo>
                <a:lnTo>
                  <a:pt x="7995236" y="161844"/>
                </a:lnTo>
                <a:lnTo>
                  <a:pt x="8013787" y="165211"/>
                </a:lnTo>
                <a:lnTo>
                  <a:pt x="8032464" y="168625"/>
                </a:lnTo>
                <a:lnTo>
                  <a:pt x="8050501" y="172071"/>
                </a:lnTo>
                <a:lnTo>
                  <a:pt x="8067676" y="175537"/>
                </a:lnTo>
                <a:lnTo>
                  <a:pt x="8084042" y="179018"/>
                </a:lnTo>
                <a:lnTo>
                  <a:pt x="8099750" y="182508"/>
                </a:lnTo>
                <a:lnTo>
                  <a:pt x="8114959" y="186004"/>
                </a:lnTo>
                <a:lnTo>
                  <a:pt x="8129807" y="189505"/>
                </a:lnTo>
                <a:lnTo>
                  <a:pt x="8144399" y="193009"/>
                </a:lnTo>
                <a:lnTo>
                  <a:pt x="8158813" y="196515"/>
                </a:lnTo>
                <a:lnTo>
                  <a:pt x="8173106" y="200022"/>
                </a:lnTo>
                <a:lnTo>
                  <a:pt x="8187315" y="203525"/>
                </a:lnTo>
                <a:lnTo>
                  <a:pt x="8201468" y="206860"/>
                </a:lnTo>
                <a:lnTo>
                  <a:pt x="8215583" y="209721"/>
                </a:lnTo>
                <a:lnTo>
                  <a:pt x="8229667" y="211981"/>
                </a:lnTo>
                <a:lnTo>
                  <a:pt x="8243567" y="213838"/>
                </a:lnTo>
                <a:lnTo>
                  <a:pt x="8256980" y="215699"/>
                </a:lnTo>
                <a:lnTo>
                  <a:pt x="8269784" y="217801"/>
                </a:lnTo>
                <a:lnTo>
                  <a:pt x="8282181" y="220044"/>
                </a:lnTo>
                <a:lnTo>
                  <a:pt x="8294578" y="222098"/>
                </a:lnTo>
                <a:lnTo>
                  <a:pt x="8307212" y="223780"/>
                </a:lnTo>
                <a:lnTo>
                  <a:pt x="8319988" y="225232"/>
                </a:lnTo>
                <a:lnTo>
                  <a:pt x="8332572" y="226814"/>
                </a:lnTo>
                <a:lnTo>
                  <a:pt x="8344771" y="228725"/>
                </a:lnTo>
                <a:lnTo>
                  <a:pt x="8356301" y="230848"/>
                </a:lnTo>
                <a:lnTo>
                  <a:pt x="8367953" y="233043"/>
                </a:lnTo>
                <a:lnTo>
                  <a:pt x="8381863" y="235506"/>
                </a:lnTo>
                <a:lnTo>
                  <a:pt x="8401742" y="2386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21579" y="2290550"/>
            <a:ext cx="7949017" cy="268542"/>
          </a:xfrm>
          <a:custGeom>
            <a:avLst/>
            <a:gdLst/>
            <a:ahLst/>
            <a:cxnLst/>
            <a:rect l="0" t="0" r="0" b="0"/>
            <a:pathLst>
              <a:path w="7949017" h="268542">
                <a:moveTo>
                  <a:pt x="0" y="91061"/>
                </a:moveTo>
                <a:lnTo>
                  <a:pt x="201" y="105664"/>
                </a:lnTo>
                <a:lnTo>
                  <a:pt x="2122" y="118935"/>
                </a:lnTo>
                <a:lnTo>
                  <a:pt x="6011" y="132131"/>
                </a:lnTo>
                <a:lnTo>
                  <a:pt x="11591" y="145300"/>
                </a:lnTo>
                <a:lnTo>
                  <a:pt x="18540" y="158160"/>
                </a:lnTo>
                <a:lnTo>
                  <a:pt x="26535" y="170556"/>
                </a:lnTo>
                <a:lnTo>
                  <a:pt x="35133" y="182324"/>
                </a:lnTo>
                <a:lnTo>
                  <a:pt x="43806" y="193228"/>
                </a:lnTo>
                <a:lnTo>
                  <a:pt x="52268" y="203228"/>
                </a:lnTo>
                <a:lnTo>
                  <a:pt x="60760" y="212434"/>
                </a:lnTo>
                <a:lnTo>
                  <a:pt x="69913" y="221011"/>
                </a:lnTo>
                <a:lnTo>
                  <a:pt x="80040" y="229119"/>
                </a:lnTo>
                <a:lnTo>
                  <a:pt x="91132" y="236888"/>
                </a:lnTo>
                <a:lnTo>
                  <a:pt x="103035" y="244420"/>
                </a:lnTo>
                <a:lnTo>
                  <a:pt x="115571" y="251772"/>
                </a:lnTo>
                <a:lnTo>
                  <a:pt x="128735" y="258507"/>
                </a:lnTo>
                <a:lnTo>
                  <a:pt x="142703" y="263739"/>
                </a:lnTo>
                <a:lnTo>
                  <a:pt x="157500" y="267100"/>
                </a:lnTo>
                <a:lnTo>
                  <a:pt x="172860" y="268541"/>
                </a:lnTo>
                <a:lnTo>
                  <a:pt x="188323" y="268069"/>
                </a:lnTo>
                <a:lnTo>
                  <a:pt x="203605" y="265899"/>
                </a:lnTo>
                <a:lnTo>
                  <a:pt x="218289" y="262358"/>
                </a:lnTo>
                <a:lnTo>
                  <a:pt x="231771" y="257782"/>
                </a:lnTo>
                <a:lnTo>
                  <a:pt x="243836" y="252452"/>
                </a:lnTo>
                <a:lnTo>
                  <a:pt x="254597" y="246589"/>
                </a:lnTo>
                <a:lnTo>
                  <a:pt x="264302" y="240356"/>
                </a:lnTo>
                <a:lnTo>
                  <a:pt x="273210" y="233868"/>
                </a:lnTo>
                <a:lnTo>
                  <a:pt x="281705" y="227206"/>
                </a:lnTo>
                <a:lnTo>
                  <a:pt x="290264" y="220427"/>
                </a:lnTo>
                <a:lnTo>
                  <a:pt x="299142" y="213570"/>
                </a:lnTo>
                <a:lnTo>
                  <a:pt x="308396" y="206658"/>
                </a:lnTo>
                <a:lnTo>
                  <a:pt x="317987" y="199711"/>
                </a:lnTo>
                <a:lnTo>
                  <a:pt x="327847" y="192754"/>
                </a:lnTo>
                <a:lnTo>
                  <a:pt x="337909" y="186286"/>
                </a:lnTo>
                <a:lnTo>
                  <a:pt x="348115" y="181233"/>
                </a:lnTo>
                <a:lnTo>
                  <a:pt x="358433" y="177988"/>
                </a:lnTo>
                <a:lnTo>
                  <a:pt x="369158" y="176456"/>
                </a:lnTo>
                <a:lnTo>
                  <a:pt x="380883" y="176332"/>
                </a:lnTo>
                <a:lnTo>
                  <a:pt x="393850" y="177290"/>
                </a:lnTo>
                <a:lnTo>
                  <a:pt x="407984" y="179202"/>
                </a:lnTo>
                <a:lnTo>
                  <a:pt x="423075" y="182146"/>
                </a:lnTo>
                <a:lnTo>
                  <a:pt x="438904" y="186079"/>
                </a:lnTo>
                <a:lnTo>
                  <a:pt x="455601" y="190684"/>
                </a:lnTo>
                <a:lnTo>
                  <a:pt x="473626" y="195465"/>
                </a:lnTo>
                <a:lnTo>
                  <a:pt x="493119" y="200126"/>
                </a:lnTo>
                <a:lnTo>
                  <a:pt x="513768" y="204559"/>
                </a:lnTo>
                <a:lnTo>
                  <a:pt x="535007" y="208763"/>
                </a:lnTo>
                <a:lnTo>
                  <a:pt x="556429" y="212765"/>
                </a:lnTo>
                <a:lnTo>
                  <a:pt x="577355" y="216284"/>
                </a:lnTo>
                <a:lnTo>
                  <a:pt x="596793" y="218742"/>
                </a:lnTo>
                <a:lnTo>
                  <a:pt x="614356" y="219914"/>
                </a:lnTo>
                <a:lnTo>
                  <a:pt x="630639" y="219887"/>
                </a:lnTo>
                <a:lnTo>
                  <a:pt x="646883" y="218881"/>
                </a:lnTo>
                <a:lnTo>
                  <a:pt x="663810" y="217131"/>
                </a:lnTo>
                <a:lnTo>
                  <a:pt x="681133" y="214838"/>
                </a:lnTo>
                <a:lnTo>
                  <a:pt x="697864" y="212163"/>
                </a:lnTo>
                <a:lnTo>
                  <a:pt x="713452" y="209215"/>
                </a:lnTo>
                <a:lnTo>
                  <a:pt x="727664" y="205916"/>
                </a:lnTo>
                <a:lnTo>
                  <a:pt x="740358" y="202016"/>
                </a:lnTo>
                <a:lnTo>
                  <a:pt x="751634" y="197431"/>
                </a:lnTo>
                <a:lnTo>
                  <a:pt x="761900" y="192385"/>
                </a:lnTo>
                <a:lnTo>
                  <a:pt x="771736" y="187305"/>
                </a:lnTo>
                <a:lnTo>
                  <a:pt x="781514" y="182445"/>
                </a:lnTo>
                <a:lnTo>
                  <a:pt x="791391" y="177877"/>
                </a:lnTo>
                <a:lnTo>
                  <a:pt x="801410" y="173583"/>
                </a:lnTo>
                <a:lnTo>
                  <a:pt x="811560" y="169506"/>
                </a:lnTo>
                <a:lnTo>
                  <a:pt x="821818" y="165429"/>
                </a:lnTo>
                <a:lnTo>
                  <a:pt x="832157" y="160999"/>
                </a:lnTo>
                <a:lnTo>
                  <a:pt x="842564" y="156050"/>
                </a:lnTo>
                <a:lnTo>
                  <a:pt x="853349" y="150588"/>
                </a:lnTo>
                <a:lnTo>
                  <a:pt x="865113" y="144696"/>
                </a:lnTo>
                <a:lnTo>
                  <a:pt x="878112" y="138483"/>
                </a:lnTo>
                <a:lnTo>
                  <a:pt x="892437" y="132361"/>
                </a:lnTo>
                <a:lnTo>
                  <a:pt x="908188" y="127018"/>
                </a:lnTo>
                <a:lnTo>
                  <a:pt x="925260" y="122768"/>
                </a:lnTo>
                <a:lnTo>
                  <a:pt x="943097" y="119748"/>
                </a:lnTo>
                <a:lnTo>
                  <a:pt x="960828" y="118088"/>
                </a:lnTo>
                <a:lnTo>
                  <a:pt x="977971" y="117713"/>
                </a:lnTo>
                <a:lnTo>
                  <a:pt x="994411" y="118410"/>
                </a:lnTo>
                <a:lnTo>
                  <a:pt x="1010217" y="119932"/>
                </a:lnTo>
                <a:lnTo>
                  <a:pt x="1025517" y="122060"/>
                </a:lnTo>
                <a:lnTo>
                  <a:pt x="1040437" y="124622"/>
                </a:lnTo>
                <a:lnTo>
                  <a:pt x="1055084" y="127486"/>
                </a:lnTo>
                <a:lnTo>
                  <a:pt x="1069537" y="130564"/>
                </a:lnTo>
                <a:lnTo>
                  <a:pt x="1083857" y="133952"/>
                </a:lnTo>
                <a:lnTo>
                  <a:pt x="1098086" y="137912"/>
                </a:lnTo>
                <a:lnTo>
                  <a:pt x="1112252" y="142537"/>
                </a:lnTo>
                <a:lnTo>
                  <a:pt x="1126376" y="147610"/>
                </a:lnTo>
                <a:lnTo>
                  <a:pt x="1140471" y="152709"/>
                </a:lnTo>
                <a:lnTo>
                  <a:pt x="1154552" y="157576"/>
                </a:lnTo>
                <a:lnTo>
                  <a:pt x="1168789" y="161979"/>
                </a:lnTo>
                <a:lnTo>
                  <a:pt x="1183493" y="165631"/>
                </a:lnTo>
                <a:lnTo>
                  <a:pt x="1198791" y="168458"/>
                </a:lnTo>
                <a:lnTo>
                  <a:pt x="1214489" y="170711"/>
                </a:lnTo>
                <a:lnTo>
                  <a:pt x="1230180" y="172847"/>
                </a:lnTo>
                <a:lnTo>
                  <a:pt x="1245624" y="175137"/>
                </a:lnTo>
                <a:lnTo>
                  <a:pt x="1260757" y="177508"/>
                </a:lnTo>
                <a:lnTo>
                  <a:pt x="1275605" y="179647"/>
                </a:lnTo>
                <a:lnTo>
                  <a:pt x="1290227" y="181383"/>
                </a:lnTo>
                <a:lnTo>
                  <a:pt x="1304843" y="182701"/>
                </a:lnTo>
                <a:lnTo>
                  <a:pt x="1319809" y="183661"/>
                </a:lnTo>
                <a:lnTo>
                  <a:pt x="1335288" y="184336"/>
                </a:lnTo>
                <a:lnTo>
                  <a:pt x="1351108" y="184637"/>
                </a:lnTo>
                <a:lnTo>
                  <a:pt x="1366882" y="184313"/>
                </a:lnTo>
                <a:lnTo>
                  <a:pt x="1382382" y="183286"/>
                </a:lnTo>
                <a:lnTo>
                  <a:pt x="1397553" y="181784"/>
                </a:lnTo>
                <a:lnTo>
                  <a:pt x="1412425" y="180237"/>
                </a:lnTo>
                <a:lnTo>
                  <a:pt x="1427059" y="178893"/>
                </a:lnTo>
                <a:lnTo>
                  <a:pt x="1441514" y="177500"/>
                </a:lnTo>
                <a:lnTo>
                  <a:pt x="1455839" y="175426"/>
                </a:lnTo>
                <a:lnTo>
                  <a:pt x="1470074" y="172366"/>
                </a:lnTo>
                <a:lnTo>
                  <a:pt x="1484245" y="168497"/>
                </a:lnTo>
                <a:lnTo>
                  <a:pt x="1498373" y="164282"/>
                </a:lnTo>
                <a:lnTo>
                  <a:pt x="1512476" y="160034"/>
                </a:lnTo>
                <a:lnTo>
                  <a:pt x="1526728" y="155724"/>
                </a:lnTo>
                <a:lnTo>
                  <a:pt x="1541442" y="151078"/>
                </a:lnTo>
                <a:lnTo>
                  <a:pt x="1556746" y="145960"/>
                </a:lnTo>
                <a:lnTo>
                  <a:pt x="1572449" y="140541"/>
                </a:lnTo>
                <a:lnTo>
                  <a:pt x="1588143" y="135203"/>
                </a:lnTo>
                <a:lnTo>
                  <a:pt x="1603590" y="130163"/>
                </a:lnTo>
                <a:lnTo>
                  <a:pt x="1618724" y="125303"/>
                </a:lnTo>
                <a:lnTo>
                  <a:pt x="1633572" y="120280"/>
                </a:lnTo>
                <a:lnTo>
                  <a:pt x="1648190" y="114904"/>
                </a:lnTo>
                <a:lnTo>
                  <a:pt x="1662634" y="109311"/>
                </a:lnTo>
                <a:lnTo>
                  <a:pt x="1676952" y="103856"/>
                </a:lnTo>
                <a:lnTo>
                  <a:pt x="1691186" y="98746"/>
                </a:lnTo>
                <a:lnTo>
                  <a:pt x="1705527" y="94179"/>
                </a:lnTo>
                <a:lnTo>
                  <a:pt x="1720301" y="90417"/>
                </a:lnTo>
                <a:lnTo>
                  <a:pt x="1735647" y="87520"/>
                </a:lnTo>
                <a:lnTo>
                  <a:pt x="1751378" y="85389"/>
                </a:lnTo>
                <a:lnTo>
                  <a:pt x="1767090" y="83868"/>
                </a:lnTo>
                <a:lnTo>
                  <a:pt x="1782549" y="82809"/>
                </a:lnTo>
                <a:lnTo>
                  <a:pt x="1797692" y="82249"/>
                </a:lnTo>
                <a:lnTo>
                  <a:pt x="1812545" y="82396"/>
                </a:lnTo>
                <a:lnTo>
                  <a:pt x="1827167" y="83310"/>
                </a:lnTo>
                <a:lnTo>
                  <a:pt x="1841613" y="84905"/>
                </a:lnTo>
                <a:lnTo>
                  <a:pt x="1855933" y="87047"/>
                </a:lnTo>
                <a:lnTo>
                  <a:pt x="1870164" y="89600"/>
                </a:lnTo>
                <a:lnTo>
                  <a:pt x="1884333" y="92448"/>
                </a:lnTo>
                <a:lnTo>
                  <a:pt x="1898459" y="95506"/>
                </a:lnTo>
                <a:lnTo>
                  <a:pt x="1912561" y="98709"/>
                </a:lnTo>
                <a:lnTo>
                  <a:pt x="1926812" y="102012"/>
                </a:lnTo>
                <a:lnTo>
                  <a:pt x="1941525" y="105382"/>
                </a:lnTo>
                <a:lnTo>
                  <a:pt x="1956829" y="108798"/>
                </a:lnTo>
                <a:lnTo>
                  <a:pt x="1972532" y="112245"/>
                </a:lnTo>
                <a:lnTo>
                  <a:pt x="1988226" y="115712"/>
                </a:lnTo>
                <a:lnTo>
                  <a:pt x="2003677" y="119189"/>
                </a:lnTo>
                <a:lnTo>
                  <a:pt x="2018984" y="122507"/>
                </a:lnTo>
                <a:lnTo>
                  <a:pt x="2034481" y="125356"/>
                </a:lnTo>
                <a:lnTo>
                  <a:pt x="2050352" y="127608"/>
                </a:lnTo>
                <a:lnTo>
                  <a:pt x="2066621" y="129460"/>
                </a:lnTo>
                <a:lnTo>
                  <a:pt x="2083237" y="131317"/>
                </a:lnTo>
                <a:lnTo>
                  <a:pt x="2100122" y="133417"/>
                </a:lnTo>
                <a:lnTo>
                  <a:pt x="2117209" y="135659"/>
                </a:lnTo>
                <a:lnTo>
                  <a:pt x="2134439" y="137711"/>
                </a:lnTo>
                <a:lnTo>
                  <a:pt x="2151770" y="139389"/>
                </a:lnTo>
                <a:lnTo>
                  <a:pt x="2169171" y="140667"/>
                </a:lnTo>
                <a:lnTo>
                  <a:pt x="2186620" y="141600"/>
                </a:lnTo>
                <a:lnTo>
                  <a:pt x="2204100" y="142258"/>
                </a:lnTo>
                <a:lnTo>
                  <a:pt x="2221603" y="142546"/>
                </a:lnTo>
                <a:lnTo>
                  <a:pt x="2239121" y="142215"/>
                </a:lnTo>
                <a:lnTo>
                  <a:pt x="2256648" y="141178"/>
                </a:lnTo>
                <a:lnTo>
                  <a:pt x="2274183" y="139499"/>
                </a:lnTo>
                <a:lnTo>
                  <a:pt x="2291721" y="137302"/>
                </a:lnTo>
                <a:lnTo>
                  <a:pt x="2309263" y="134713"/>
                </a:lnTo>
                <a:lnTo>
                  <a:pt x="2326806" y="131839"/>
                </a:lnTo>
                <a:lnTo>
                  <a:pt x="2344351" y="128764"/>
                </a:lnTo>
                <a:lnTo>
                  <a:pt x="2361897" y="125550"/>
                </a:lnTo>
                <a:lnTo>
                  <a:pt x="2379443" y="122240"/>
                </a:lnTo>
                <a:lnTo>
                  <a:pt x="2396990" y="118865"/>
                </a:lnTo>
                <a:lnTo>
                  <a:pt x="2414537" y="115441"/>
                </a:lnTo>
                <a:lnTo>
                  <a:pt x="2432084" y="111819"/>
                </a:lnTo>
                <a:lnTo>
                  <a:pt x="2449631" y="107702"/>
                </a:lnTo>
                <a:lnTo>
                  <a:pt x="2467179" y="102971"/>
                </a:lnTo>
                <a:lnTo>
                  <a:pt x="2484726" y="97826"/>
                </a:lnTo>
                <a:lnTo>
                  <a:pt x="2502274" y="92681"/>
                </a:lnTo>
                <a:lnTo>
                  <a:pt x="2519816" y="87773"/>
                </a:lnTo>
                <a:lnTo>
                  <a:pt x="2537191" y="83003"/>
                </a:lnTo>
                <a:lnTo>
                  <a:pt x="2554091" y="78040"/>
                </a:lnTo>
                <a:lnTo>
                  <a:pt x="2570389" y="72711"/>
                </a:lnTo>
                <a:lnTo>
                  <a:pt x="2586284" y="67318"/>
                </a:lnTo>
                <a:lnTo>
                  <a:pt x="2602183" y="62530"/>
                </a:lnTo>
                <a:lnTo>
                  <a:pt x="2618328" y="58676"/>
                </a:lnTo>
                <a:lnTo>
                  <a:pt x="2634782" y="55598"/>
                </a:lnTo>
                <a:lnTo>
                  <a:pt x="2651521" y="52841"/>
                </a:lnTo>
                <a:lnTo>
                  <a:pt x="2668491" y="50102"/>
                </a:lnTo>
                <a:lnTo>
                  <a:pt x="2685634" y="47414"/>
                </a:lnTo>
                <a:lnTo>
                  <a:pt x="2702901" y="45054"/>
                </a:lnTo>
                <a:lnTo>
                  <a:pt x="2720258" y="43167"/>
                </a:lnTo>
                <a:lnTo>
                  <a:pt x="2737675" y="41747"/>
                </a:lnTo>
                <a:lnTo>
                  <a:pt x="2755136" y="40718"/>
                </a:lnTo>
                <a:lnTo>
                  <a:pt x="2772620" y="39991"/>
                </a:lnTo>
                <a:lnTo>
                  <a:pt x="2789955" y="39487"/>
                </a:lnTo>
                <a:lnTo>
                  <a:pt x="2806828" y="39140"/>
                </a:lnTo>
                <a:lnTo>
                  <a:pt x="2823109" y="38909"/>
                </a:lnTo>
                <a:lnTo>
                  <a:pt x="2838992" y="38922"/>
                </a:lnTo>
                <a:lnTo>
                  <a:pt x="2854883" y="39463"/>
                </a:lnTo>
                <a:lnTo>
                  <a:pt x="2871018" y="40644"/>
                </a:lnTo>
                <a:lnTo>
                  <a:pt x="2887296" y="42421"/>
                </a:lnTo>
                <a:lnTo>
                  <a:pt x="2903385" y="44685"/>
                </a:lnTo>
                <a:lnTo>
                  <a:pt x="2919104" y="47320"/>
                </a:lnTo>
                <a:lnTo>
                  <a:pt x="2934592" y="50223"/>
                </a:lnTo>
                <a:lnTo>
                  <a:pt x="2950211" y="53318"/>
                </a:lnTo>
                <a:lnTo>
                  <a:pt x="2966165" y="56546"/>
                </a:lnTo>
                <a:lnTo>
                  <a:pt x="2982489" y="59865"/>
                </a:lnTo>
                <a:lnTo>
                  <a:pt x="2999141" y="63246"/>
                </a:lnTo>
                <a:lnTo>
                  <a:pt x="3016047" y="66665"/>
                </a:lnTo>
                <a:lnTo>
                  <a:pt x="3032977" y="69944"/>
                </a:lnTo>
                <a:lnTo>
                  <a:pt x="3049570" y="72766"/>
                </a:lnTo>
                <a:lnTo>
                  <a:pt x="3065659" y="74997"/>
                </a:lnTo>
                <a:lnTo>
                  <a:pt x="3081413" y="76663"/>
                </a:lnTo>
                <a:lnTo>
                  <a:pt x="3097217" y="77865"/>
                </a:lnTo>
                <a:lnTo>
                  <a:pt x="3113298" y="78711"/>
                </a:lnTo>
                <a:lnTo>
                  <a:pt x="3129709" y="79297"/>
                </a:lnTo>
                <a:lnTo>
                  <a:pt x="3146420" y="79698"/>
                </a:lnTo>
                <a:lnTo>
                  <a:pt x="3163370" y="79976"/>
                </a:lnTo>
                <a:lnTo>
                  <a:pt x="3180499" y="80333"/>
                </a:lnTo>
                <a:lnTo>
                  <a:pt x="3197758" y="81106"/>
                </a:lnTo>
                <a:lnTo>
                  <a:pt x="3215109" y="82438"/>
                </a:lnTo>
                <a:lnTo>
                  <a:pt x="3232523" y="84147"/>
                </a:lnTo>
                <a:lnTo>
                  <a:pt x="3249980" y="85833"/>
                </a:lnTo>
                <a:lnTo>
                  <a:pt x="3267467" y="87256"/>
                </a:lnTo>
                <a:lnTo>
                  <a:pt x="3284974" y="88193"/>
                </a:lnTo>
                <a:lnTo>
                  <a:pt x="3302494" y="88364"/>
                </a:lnTo>
                <a:lnTo>
                  <a:pt x="3320028" y="87701"/>
                </a:lnTo>
                <a:lnTo>
                  <a:pt x="3337736" y="86458"/>
                </a:lnTo>
                <a:lnTo>
                  <a:pt x="3355923" y="85093"/>
                </a:lnTo>
                <a:lnTo>
                  <a:pt x="3374714" y="83878"/>
                </a:lnTo>
                <a:lnTo>
                  <a:pt x="3393911" y="82744"/>
                </a:lnTo>
                <a:lnTo>
                  <a:pt x="3413104" y="81376"/>
                </a:lnTo>
                <a:lnTo>
                  <a:pt x="3432056" y="79609"/>
                </a:lnTo>
                <a:lnTo>
                  <a:pt x="3450869" y="77592"/>
                </a:lnTo>
                <a:lnTo>
                  <a:pt x="3469872" y="75691"/>
                </a:lnTo>
                <a:lnTo>
                  <a:pt x="3489246" y="74110"/>
                </a:lnTo>
                <a:lnTo>
                  <a:pt x="3508851" y="72727"/>
                </a:lnTo>
                <a:lnTo>
                  <a:pt x="3528326" y="71191"/>
                </a:lnTo>
                <a:lnTo>
                  <a:pt x="3547467" y="69306"/>
                </a:lnTo>
                <a:lnTo>
                  <a:pt x="3566237" y="67040"/>
                </a:lnTo>
                <a:lnTo>
                  <a:pt x="3584680" y="64439"/>
                </a:lnTo>
                <a:lnTo>
                  <a:pt x="3602865" y="61571"/>
                </a:lnTo>
                <a:lnTo>
                  <a:pt x="3620857" y="58340"/>
                </a:lnTo>
                <a:lnTo>
                  <a:pt x="3638711" y="54492"/>
                </a:lnTo>
                <a:lnTo>
                  <a:pt x="3656462" y="49950"/>
                </a:lnTo>
                <a:lnTo>
                  <a:pt x="3673978" y="45104"/>
                </a:lnTo>
                <a:lnTo>
                  <a:pt x="3690973" y="40692"/>
                </a:lnTo>
                <a:lnTo>
                  <a:pt x="3707337" y="37093"/>
                </a:lnTo>
                <a:lnTo>
                  <a:pt x="3723274" y="34187"/>
                </a:lnTo>
                <a:lnTo>
                  <a:pt x="3739202" y="31547"/>
                </a:lnTo>
                <a:lnTo>
                  <a:pt x="3755366" y="28886"/>
                </a:lnTo>
                <a:lnTo>
                  <a:pt x="3771834" y="26251"/>
                </a:lnTo>
                <a:lnTo>
                  <a:pt x="3788583" y="23926"/>
                </a:lnTo>
                <a:lnTo>
                  <a:pt x="3805553" y="22063"/>
                </a:lnTo>
                <a:lnTo>
                  <a:pt x="3822526" y="20658"/>
                </a:lnTo>
                <a:lnTo>
                  <a:pt x="3839149" y="19640"/>
                </a:lnTo>
                <a:lnTo>
                  <a:pt x="3855254" y="18920"/>
                </a:lnTo>
                <a:lnTo>
                  <a:pt x="3870848" y="18420"/>
                </a:lnTo>
                <a:lnTo>
                  <a:pt x="3886011" y="18077"/>
                </a:lnTo>
                <a:lnTo>
                  <a:pt x="3900848" y="17848"/>
                </a:lnTo>
                <a:lnTo>
                  <a:pt x="3915611" y="17863"/>
                </a:lnTo>
                <a:lnTo>
                  <a:pt x="3930676" y="18404"/>
                </a:lnTo>
                <a:lnTo>
                  <a:pt x="3946220" y="19586"/>
                </a:lnTo>
                <a:lnTo>
                  <a:pt x="3962086" y="21364"/>
                </a:lnTo>
                <a:lnTo>
                  <a:pt x="3977890" y="23628"/>
                </a:lnTo>
                <a:lnTo>
                  <a:pt x="3993409" y="26262"/>
                </a:lnTo>
                <a:lnTo>
                  <a:pt x="4008593" y="29166"/>
                </a:lnTo>
                <a:lnTo>
                  <a:pt x="4023475" y="32261"/>
                </a:lnTo>
                <a:lnTo>
                  <a:pt x="4038120" y="35489"/>
                </a:lnTo>
                <a:lnTo>
                  <a:pt x="4052751" y="38808"/>
                </a:lnTo>
                <a:lnTo>
                  <a:pt x="4067727" y="42189"/>
                </a:lnTo>
                <a:lnTo>
                  <a:pt x="4083211" y="45612"/>
                </a:lnTo>
                <a:lnTo>
                  <a:pt x="4099037" y="49064"/>
                </a:lnTo>
                <a:lnTo>
                  <a:pt x="4114814" y="52535"/>
                </a:lnTo>
                <a:lnTo>
                  <a:pt x="4130315" y="56014"/>
                </a:lnTo>
                <a:lnTo>
                  <a:pt x="4145487" y="59333"/>
                </a:lnTo>
                <a:lnTo>
                  <a:pt x="4160361" y="62183"/>
                </a:lnTo>
                <a:lnTo>
                  <a:pt x="4175000" y="64431"/>
                </a:lnTo>
                <a:lnTo>
                  <a:pt x="4189628" y="66110"/>
                </a:lnTo>
                <a:lnTo>
                  <a:pt x="4204602" y="67320"/>
                </a:lnTo>
                <a:lnTo>
                  <a:pt x="4220090" y="68171"/>
                </a:lnTo>
                <a:lnTo>
                  <a:pt x="4236087" y="68761"/>
                </a:lnTo>
                <a:lnTo>
                  <a:pt x="4252512" y="69165"/>
                </a:lnTo>
                <a:lnTo>
                  <a:pt x="4269261" y="69439"/>
                </a:lnTo>
                <a:lnTo>
                  <a:pt x="4286086" y="69625"/>
                </a:lnTo>
                <a:lnTo>
                  <a:pt x="4302607" y="69750"/>
                </a:lnTo>
                <a:lnTo>
                  <a:pt x="4318649" y="69830"/>
                </a:lnTo>
                <a:lnTo>
                  <a:pt x="4334370" y="69713"/>
                </a:lnTo>
                <a:lnTo>
                  <a:pt x="4350152" y="69103"/>
                </a:lnTo>
                <a:lnTo>
                  <a:pt x="4366217" y="67875"/>
                </a:lnTo>
                <a:lnTo>
                  <a:pt x="4382619" y="66066"/>
                </a:lnTo>
                <a:lnTo>
                  <a:pt x="4399323" y="63781"/>
                </a:lnTo>
                <a:lnTo>
                  <a:pt x="4416269" y="61133"/>
                </a:lnTo>
                <a:lnTo>
                  <a:pt x="4433396" y="58219"/>
                </a:lnTo>
                <a:lnTo>
                  <a:pt x="4450653" y="55118"/>
                </a:lnTo>
                <a:lnTo>
                  <a:pt x="4467998" y="51891"/>
                </a:lnTo>
                <a:lnTo>
                  <a:pt x="4485238" y="48742"/>
                </a:lnTo>
                <a:lnTo>
                  <a:pt x="4502047" y="46007"/>
                </a:lnTo>
                <a:lnTo>
                  <a:pt x="4518285" y="43831"/>
                </a:lnTo>
                <a:lnTo>
                  <a:pt x="4534139" y="42031"/>
                </a:lnTo>
                <a:lnTo>
                  <a:pt x="4550010" y="40208"/>
                </a:lnTo>
                <a:lnTo>
                  <a:pt x="4566132" y="38132"/>
                </a:lnTo>
                <a:lnTo>
                  <a:pt x="4582403" y="35905"/>
                </a:lnTo>
                <a:lnTo>
                  <a:pt x="4598485" y="33863"/>
                </a:lnTo>
                <a:lnTo>
                  <a:pt x="4614191" y="32197"/>
                </a:lnTo>
                <a:lnTo>
                  <a:pt x="4629331" y="31096"/>
                </a:lnTo>
                <a:lnTo>
                  <a:pt x="4643652" y="30814"/>
                </a:lnTo>
                <a:lnTo>
                  <a:pt x="4657103" y="31402"/>
                </a:lnTo>
                <a:lnTo>
                  <a:pt x="4669948" y="32595"/>
                </a:lnTo>
                <a:lnTo>
                  <a:pt x="4682654" y="33927"/>
                </a:lnTo>
                <a:lnTo>
                  <a:pt x="4695505" y="35114"/>
                </a:lnTo>
                <a:lnTo>
                  <a:pt x="4708596" y="36061"/>
                </a:lnTo>
                <a:lnTo>
                  <a:pt x="4721926" y="36770"/>
                </a:lnTo>
                <a:lnTo>
                  <a:pt x="4735451" y="37282"/>
                </a:lnTo>
                <a:lnTo>
                  <a:pt x="4749130" y="37642"/>
                </a:lnTo>
                <a:lnTo>
                  <a:pt x="4762918" y="37892"/>
                </a:lnTo>
                <a:lnTo>
                  <a:pt x="4776781" y="38068"/>
                </a:lnTo>
                <a:lnTo>
                  <a:pt x="4790529" y="38357"/>
                </a:lnTo>
                <a:lnTo>
                  <a:pt x="4803839" y="39084"/>
                </a:lnTo>
                <a:lnTo>
                  <a:pt x="4816576" y="40386"/>
                </a:lnTo>
                <a:lnTo>
                  <a:pt x="4828925" y="42074"/>
                </a:lnTo>
                <a:lnTo>
                  <a:pt x="4841291" y="43746"/>
                </a:lnTo>
                <a:lnTo>
                  <a:pt x="4853911" y="45170"/>
                </a:lnTo>
                <a:lnTo>
                  <a:pt x="4866846" y="46446"/>
                </a:lnTo>
                <a:lnTo>
                  <a:pt x="4880068" y="47909"/>
                </a:lnTo>
                <a:lnTo>
                  <a:pt x="4893518" y="49745"/>
                </a:lnTo>
                <a:lnTo>
                  <a:pt x="4906976" y="51979"/>
                </a:lnTo>
                <a:lnTo>
                  <a:pt x="4920084" y="54557"/>
                </a:lnTo>
                <a:lnTo>
                  <a:pt x="4932681" y="57406"/>
                </a:lnTo>
                <a:lnTo>
                  <a:pt x="4944935" y="60455"/>
                </a:lnTo>
                <a:lnTo>
                  <a:pt x="4957237" y="63647"/>
                </a:lnTo>
                <a:lnTo>
                  <a:pt x="4969817" y="66936"/>
                </a:lnTo>
                <a:lnTo>
                  <a:pt x="4982895" y="70127"/>
                </a:lnTo>
                <a:lnTo>
                  <a:pt x="4996747" y="72889"/>
                </a:lnTo>
                <a:lnTo>
                  <a:pt x="5011438" y="75074"/>
                </a:lnTo>
                <a:lnTo>
                  <a:pt x="5026712" y="76541"/>
                </a:lnTo>
                <a:lnTo>
                  <a:pt x="5042110" y="77076"/>
                </a:lnTo>
                <a:lnTo>
                  <a:pt x="5057355" y="76656"/>
                </a:lnTo>
                <a:lnTo>
                  <a:pt x="5072353" y="75408"/>
                </a:lnTo>
                <a:lnTo>
                  <a:pt x="5087108" y="73508"/>
                </a:lnTo>
                <a:lnTo>
                  <a:pt x="5101664" y="71122"/>
                </a:lnTo>
                <a:lnTo>
                  <a:pt x="5116065" y="68385"/>
                </a:lnTo>
                <a:lnTo>
                  <a:pt x="5130355" y="65404"/>
                </a:lnTo>
                <a:lnTo>
                  <a:pt x="5144571" y="62252"/>
                </a:lnTo>
                <a:lnTo>
                  <a:pt x="5158899" y="58984"/>
                </a:lnTo>
                <a:lnTo>
                  <a:pt x="5173665" y="55637"/>
                </a:lnTo>
                <a:lnTo>
                  <a:pt x="5189006" y="52232"/>
                </a:lnTo>
                <a:lnTo>
                  <a:pt x="5204732" y="48623"/>
                </a:lnTo>
                <a:lnTo>
                  <a:pt x="5220443" y="44514"/>
                </a:lnTo>
                <a:lnTo>
                  <a:pt x="5235905" y="39788"/>
                </a:lnTo>
                <a:lnTo>
                  <a:pt x="5251218" y="34648"/>
                </a:lnTo>
                <a:lnTo>
                  <a:pt x="5266720" y="29505"/>
                </a:lnTo>
                <a:lnTo>
                  <a:pt x="5282594" y="24603"/>
                </a:lnTo>
                <a:lnTo>
                  <a:pt x="5298866" y="20007"/>
                </a:lnTo>
                <a:lnTo>
                  <a:pt x="5315483" y="15694"/>
                </a:lnTo>
                <a:lnTo>
                  <a:pt x="5332369" y="11613"/>
                </a:lnTo>
                <a:lnTo>
                  <a:pt x="5349456" y="7874"/>
                </a:lnTo>
                <a:lnTo>
                  <a:pt x="5366686" y="4734"/>
                </a:lnTo>
                <a:lnTo>
                  <a:pt x="5384013" y="2292"/>
                </a:lnTo>
                <a:lnTo>
                  <a:pt x="5401241" y="652"/>
                </a:lnTo>
                <a:lnTo>
                  <a:pt x="5418041" y="0"/>
                </a:lnTo>
                <a:lnTo>
                  <a:pt x="5434274" y="341"/>
                </a:lnTo>
                <a:lnTo>
                  <a:pt x="5450124" y="1536"/>
                </a:lnTo>
                <a:lnTo>
                  <a:pt x="5465994" y="3401"/>
                </a:lnTo>
                <a:lnTo>
                  <a:pt x="5482119" y="5764"/>
                </a:lnTo>
                <a:lnTo>
                  <a:pt x="5498561" y="8484"/>
                </a:lnTo>
                <a:lnTo>
                  <a:pt x="5515291" y="11455"/>
                </a:lnTo>
                <a:lnTo>
                  <a:pt x="5532254" y="14600"/>
                </a:lnTo>
                <a:lnTo>
                  <a:pt x="5549392" y="17863"/>
                </a:lnTo>
                <a:lnTo>
                  <a:pt x="5566658" y="21207"/>
                </a:lnTo>
                <a:lnTo>
                  <a:pt x="5584009" y="24605"/>
                </a:lnTo>
                <a:lnTo>
                  <a:pt x="5601252" y="28041"/>
                </a:lnTo>
                <a:lnTo>
                  <a:pt x="5618063" y="31500"/>
                </a:lnTo>
                <a:lnTo>
                  <a:pt x="5634302" y="34976"/>
                </a:lnTo>
                <a:lnTo>
                  <a:pt x="5650157" y="38464"/>
                </a:lnTo>
                <a:lnTo>
                  <a:pt x="5666030" y="41958"/>
                </a:lnTo>
                <a:lnTo>
                  <a:pt x="5682152" y="45458"/>
                </a:lnTo>
                <a:lnTo>
                  <a:pt x="5698422" y="48961"/>
                </a:lnTo>
                <a:lnTo>
                  <a:pt x="5714506" y="52466"/>
                </a:lnTo>
                <a:lnTo>
                  <a:pt x="5730217" y="55968"/>
                </a:lnTo>
                <a:lnTo>
                  <a:pt x="5745529" y="59303"/>
                </a:lnTo>
                <a:lnTo>
                  <a:pt x="5760499" y="62163"/>
                </a:lnTo>
                <a:lnTo>
                  <a:pt x="5775203" y="64413"/>
                </a:lnTo>
                <a:lnTo>
                  <a:pt x="5789874" y="65924"/>
                </a:lnTo>
                <a:lnTo>
                  <a:pt x="5804877" y="66488"/>
                </a:lnTo>
                <a:lnTo>
                  <a:pt x="5820380" y="66093"/>
                </a:lnTo>
                <a:lnTo>
                  <a:pt x="5836216" y="65031"/>
                </a:lnTo>
                <a:lnTo>
                  <a:pt x="5852002" y="63788"/>
                </a:lnTo>
                <a:lnTo>
                  <a:pt x="5867513" y="62660"/>
                </a:lnTo>
                <a:lnTo>
                  <a:pt x="5882861" y="61754"/>
                </a:lnTo>
                <a:lnTo>
                  <a:pt x="5898385" y="61071"/>
                </a:lnTo>
                <a:lnTo>
                  <a:pt x="5914269" y="60573"/>
                </a:lnTo>
                <a:lnTo>
                  <a:pt x="5930378" y="60051"/>
                </a:lnTo>
                <a:lnTo>
                  <a:pt x="5946353" y="59161"/>
                </a:lnTo>
                <a:lnTo>
                  <a:pt x="5961995" y="57747"/>
                </a:lnTo>
                <a:lnTo>
                  <a:pt x="5977432" y="55981"/>
                </a:lnTo>
                <a:lnTo>
                  <a:pt x="5993017" y="54257"/>
                </a:lnTo>
                <a:lnTo>
                  <a:pt x="6008946" y="52803"/>
                </a:lnTo>
                <a:lnTo>
                  <a:pt x="6025256" y="51675"/>
                </a:lnTo>
                <a:lnTo>
                  <a:pt x="6041898" y="50844"/>
                </a:lnTo>
                <a:lnTo>
                  <a:pt x="6058801" y="50250"/>
                </a:lnTo>
                <a:lnTo>
                  <a:pt x="6075899" y="49835"/>
                </a:lnTo>
                <a:lnTo>
                  <a:pt x="6093138" y="49549"/>
                </a:lnTo>
                <a:lnTo>
                  <a:pt x="6110478" y="49348"/>
                </a:lnTo>
                <a:lnTo>
                  <a:pt x="6128055" y="49043"/>
                </a:lnTo>
                <a:lnTo>
                  <a:pt x="6146155" y="48305"/>
                </a:lnTo>
                <a:lnTo>
                  <a:pt x="6164886" y="46995"/>
                </a:lnTo>
                <a:lnTo>
                  <a:pt x="6184043" y="45302"/>
                </a:lnTo>
                <a:lnTo>
                  <a:pt x="6203210" y="43627"/>
                </a:lnTo>
                <a:lnTo>
                  <a:pt x="6222140" y="42206"/>
                </a:lnTo>
                <a:lnTo>
                  <a:pt x="6240767" y="41101"/>
                </a:lnTo>
                <a:lnTo>
                  <a:pt x="6259115" y="40285"/>
                </a:lnTo>
                <a:lnTo>
                  <a:pt x="6277235" y="39701"/>
                </a:lnTo>
                <a:lnTo>
                  <a:pt x="6295183" y="39293"/>
                </a:lnTo>
                <a:lnTo>
                  <a:pt x="6313008" y="39011"/>
                </a:lnTo>
                <a:lnTo>
                  <a:pt x="6330745" y="38818"/>
                </a:lnTo>
                <a:lnTo>
                  <a:pt x="6348421" y="38687"/>
                </a:lnTo>
                <a:lnTo>
                  <a:pt x="6366055" y="38599"/>
                </a:lnTo>
                <a:lnTo>
                  <a:pt x="6383656" y="38544"/>
                </a:lnTo>
                <a:lnTo>
                  <a:pt x="6401071" y="38677"/>
                </a:lnTo>
                <a:lnTo>
                  <a:pt x="6417996" y="39299"/>
                </a:lnTo>
                <a:lnTo>
                  <a:pt x="6434312" y="40530"/>
                </a:lnTo>
                <a:lnTo>
                  <a:pt x="6450219" y="42170"/>
                </a:lnTo>
                <a:lnTo>
                  <a:pt x="6466126" y="43810"/>
                </a:lnTo>
                <a:lnTo>
                  <a:pt x="6482272" y="45212"/>
                </a:lnTo>
                <a:lnTo>
                  <a:pt x="6498558" y="46474"/>
                </a:lnTo>
                <a:lnTo>
                  <a:pt x="6514651" y="47928"/>
                </a:lnTo>
                <a:lnTo>
                  <a:pt x="6530367" y="49758"/>
                </a:lnTo>
                <a:lnTo>
                  <a:pt x="6545687" y="51987"/>
                </a:lnTo>
                <a:lnTo>
                  <a:pt x="6560659" y="54563"/>
                </a:lnTo>
                <a:lnTo>
                  <a:pt x="6575364" y="57405"/>
                </a:lnTo>
                <a:lnTo>
                  <a:pt x="6590037" y="60280"/>
                </a:lnTo>
                <a:lnTo>
                  <a:pt x="6605040" y="62823"/>
                </a:lnTo>
                <a:lnTo>
                  <a:pt x="6620543" y="64863"/>
                </a:lnTo>
                <a:lnTo>
                  <a:pt x="6636380" y="66400"/>
                </a:lnTo>
                <a:lnTo>
                  <a:pt x="6652165" y="67514"/>
                </a:lnTo>
                <a:lnTo>
                  <a:pt x="6667673" y="68301"/>
                </a:lnTo>
                <a:lnTo>
                  <a:pt x="6682849" y="68848"/>
                </a:lnTo>
                <a:lnTo>
                  <a:pt x="6697724" y="69223"/>
                </a:lnTo>
                <a:lnTo>
                  <a:pt x="6712361" y="69478"/>
                </a:lnTo>
                <a:lnTo>
                  <a:pt x="6726817" y="69651"/>
                </a:lnTo>
                <a:lnTo>
                  <a:pt x="6741143" y="69768"/>
                </a:lnTo>
                <a:lnTo>
                  <a:pt x="6755378" y="69846"/>
                </a:lnTo>
                <a:lnTo>
                  <a:pt x="6769550" y="69898"/>
                </a:lnTo>
                <a:lnTo>
                  <a:pt x="6783679" y="69934"/>
                </a:lnTo>
                <a:lnTo>
                  <a:pt x="6797778" y="69957"/>
                </a:lnTo>
                <a:lnTo>
                  <a:pt x="6811856" y="69973"/>
                </a:lnTo>
                <a:lnTo>
                  <a:pt x="6825921" y="69983"/>
                </a:lnTo>
                <a:lnTo>
                  <a:pt x="6839977" y="69995"/>
                </a:lnTo>
                <a:lnTo>
                  <a:pt x="6854027" y="70172"/>
                </a:lnTo>
                <a:lnTo>
                  <a:pt x="6868074" y="70824"/>
                </a:lnTo>
                <a:lnTo>
                  <a:pt x="6882117" y="72079"/>
                </a:lnTo>
                <a:lnTo>
                  <a:pt x="6896159" y="73906"/>
                </a:lnTo>
                <a:lnTo>
                  <a:pt x="6910200" y="76203"/>
                </a:lnTo>
                <a:lnTo>
                  <a:pt x="6924240" y="78865"/>
                </a:lnTo>
                <a:lnTo>
                  <a:pt x="6938278" y="81956"/>
                </a:lnTo>
                <a:lnTo>
                  <a:pt x="6952317" y="85709"/>
                </a:lnTo>
                <a:lnTo>
                  <a:pt x="6966355" y="90193"/>
                </a:lnTo>
                <a:lnTo>
                  <a:pt x="6980394" y="95168"/>
                </a:lnTo>
                <a:lnTo>
                  <a:pt x="6994431" y="100201"/>
                </a:lnTo>
                <a:lnTo>
                  <a:pt x="7008475" y="105034"/>
                </a:lnTo>
                <a:lnTo>
                  <a:pt x="7022685" y="109752"/>
                </a:lnTo>
                <a:lnTo>
                  <a:pt x="7037371" y="114680"/>
                </a:lnTo>
                <a:lnTo>
                  <a:pt x="7052654" y="119991"/>
                </a:lnTo>
                <a:lnTo>
                  <a:pt x="7068172" y="125541"/>
                </a:lnTo>
                <a:lnTo>
                  <a:pt x="7083210" y="130967"/>
                </a:lnTo>
                <a:lnTo>
                  <a:pt x="7097401" y="136067"/>
                </a:lnTo>
                <a:lnTo>
                  <a:pt x="7110879" y="140967"/>
                </a:lnTo>
                <a:lnTo>
                  <a:pt x="7124078" y="146018"/>
                </a:lnTo>
                <a:lnTo>
                  <a:pt x="7137291" y="151406"/>
                </a:lnTo>
                <a:lnTo>
                  <a:pt x="7150641" y="156838"/>
                </a:lnTo>
                <a:lnTo>
                  <a:pt x="7164151" y="161653"/>
                </a:lnTo>
                <a:lnTo>
                  <a:pt x="7177802" y="165520"/>
                </a:lnTo>
                <a:lnTo>
                  <a:pt x="7191564" y="168438"/>
                </a:lnTo>
                <a:lnTo>
                  <a:pt x="7205411" y="170554"/>
                </a:lnTo>
                <a:lnTo>
                  <a:pt x="7219317" y="172050"/>
                </a:lnTo>
                <a:lnTo>
                  <a:pt x="7233264" y="173089"/>
                </a:lnTo>
                <a:lnTo>
                  <a:pt x="7247241" y="173803"/>
                </a:lnTo>
                <a:lnTo>
                  <a:pt x="7261251" y="174288"/>
                </a:lnTo>
                <a:lnTo>
                  <a:pt x="7275780" y="174617"/>
                </a:lnTo>
                <a:lnTo>
                  <a:pt x="7291745" y="174839"/>
                </a:lnTo>
                <a:lnTo>
                  <a:pt x="7309516" y="174983"/>
                </a:lnTo>
                <a:lnTo>
                  <a:pt x="7328503" y="174910"/>
                </a:lnTo>
                <a:lnTo>
                  <a:pt x="7347481" y="174329"/>
                </a:lnTo>
                <a:lnTo>
                  <a:pt x="7365723" y="173121"/>
                </a:lnTo>
                <a:lnTo>
                  <a:pt x="7383038" y="171325"/>
                </a:lnTo>
                <a:lnTo>
                  <a:pt x="7399498" y="169049"/>
                </a:lnTo>
                <a:lnTo>
                  <a:pt x="7415265" y="166406"/>
                </a:lnTo>
                <a:lnTo>
                  <a:pt x="7430343" y="163496"/>
                </a:lnTo>
                <a:lnTo>
                  <a:pt x="7444572" y="160398"/>
                </a:lnTo>
                <a:lnTo>
                  <a:pt x="7457935" y="157172"/>
                </a:lnTo>
                <a:lnTo>
                  <a:pt x="7470708" y="154025"/>
                </a:lnTo>
                <a:lnTo>
                  <a:pt x="7483361" y="151290"/>
                </a:lnTo>
                <a:lnTo>
                  <a:pt x="7496174" y="149120"/>
                </a:lnTo>
                <a:lnTo>
                  <a:pt x="7509238" y="147493"/>
                </a:lnTo>
                <a:lnTo>
                  <a:pt x="7522546" y="146319"/>
                </a:lnTo>
                <a:lnTo>
                  <a:pt x="7536060" y="145490"/>
                </a:lnTo>
                <a:lnTo>
                  <a:pt x="7549729" y="144917"/>
                </a:lnTo>
                <a:lnTo>
                  <a:pt x="7563511" y="144523"/>
                </a:lnTo>
                <a:lnTo>
                  <a:pt x="7577370" y="144260"/>
                </a:lnTo>
                <a:lnTo>
                  <a:pt x="7591116" y="144251"/>
                </a:lnTo>
                <a:lnTo>
                  <a:pt x="7604425" y="144778"/>
                </a:lnTo>
                <a:lnTo>
                  <a:pt x="7617160" y="145944"/>
                </a:lnTo>
                <a:lnTo>
                  <a:pt x="7629508" y="147542"/>
                </a:lnTo>
                <a:lnTo>
                  <a:pt x="7641873" y="149153"/>
                </a:lnTo>
                <a:lnTo>
                  <a:pt x="7654506" y="150527"/>
                </a:lnTo>
                <a:lnTo>
                  <a:pt x="7667958" y="151430"/>
                </a:lnTo>
                <a:lnTo>
                  <a:pt x="7683126" y="151579"/>
                </a:lnTo>
                <a:lnTo>
                  <a:pt x="7700328" y="150906"/>
                </a:lnTo>
                <a:lnTo>
                  <a:pt x="7718915" y="149826"/>
                </a:lnTo>
                <a:lnTo>
                  <a:pt x="7737616" y="149103"/>
                </a:lnTo>
                <a:lnTo>
                  <a:pt x="7755669" y="149133"/>
                </a:lnTo>
                <a:lnTo>
                  <a:pt x="7772855" y="149648"/>
                </a:lnTo>
                <a:lnTo>
                  <a:pt x="7789229" y="149927"/>
                </a:lnTo>
                <a:lnTo>
                  <a:pt x="7804937" y="149565"/>
                </a:lnTo>
                <a:lnTo>
                  <a:pt x="7819978" y="148813"/>
                </a:lnTo>
                <a:lnTo>
                  <a:pt x="7834179" y="148367"/>
                </a:lnTo>
                <a:lnTo>
                  <a:pt x="7847528" y="148618"/>
                </a:lnTo>
                <a:lnTo>
                  <a:pt x="7860464" y="149465"/>
                </a:lnTo>
                <a:lnTo>
                  <a:pt x="7873757" y="150505"/>
                </a:lnTo>
                <a:lnTo>
                  <a:pt x="7887794" y="151467"/>
                </a:lnTo>
                <a:lnTo>
                  <a:pt x="7901872" y="152250"/>
                </a:lnTo>
                <a:lnTo>
                  <a:pt x="7915760" y="152928"/>
                </a:lnTo>
                <a:lnTo>
                  <a:pt x="7930685" y="153555"/>
                </a:lnTo>
                <a:lnTo>
                  <a:pt x="7949016" y="1542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27797" y="2790051"/>
            <a:ext cx="2142607" cy="558012"/>
            <a:chOff x="127797" y="2790051"/>
            <a:chExt cx="2142607" cy="558012"/>
          </a:xfrm>
        </p:grpSpPr>
        <p:sp>
          <p:nvSpPr>
            <p:cNvPr id="26" name="Freeform 25"/>
            <p:cNvSpPr/>
            <p:nvPr/>
          </p:nvSpPr>
          <p:spPr>
            <a:xfrm>
              <a:off x="127797" y="2790051"/>
              <a:ext cx="167001" cy="558012"/>
            </a:xfrm>
            <a:custGeom>
              <a:avLst/>
              <a:gdLst/>
              <a:ahLst/>
              <a:cxnLst/>
              <a:rect l="0" t="0" r="0" b="0"/>
              <a:pathLst>
                <a:path w="167001" h="558012">
                  <a:moveTo>
                    <a:pt x="103829" y="0"/>
                  </a:moveTo>
                  <a:lnTo>
                    <a:pt x="98029" y="5935"/>
                  </a:lnTo>
                  <a:lnTo>
                    <a:pt x="93105" y="12139"/>
                  </a:lnTo>
                  <a:lnTo>
                    <a:pt x="88597" y="19231"/>
                  </a:lnTo>
                  <a:lnTo>
                    <a:pt x="84204" y="26998"/>
                  </a:lnTo>
                  <a:lnTo>
                    <a:pt x="79542" y="34996"/>
                  </a:lnTo>
                  <a:lnTo>
                    <a:pt x="74427" y="42947"/>
                  </a:lnTo>
                  <a:lnTo>
                    <a:pt x="68849" y="51067"/>
                  </a:lnTo>
                  <a:lnTo>
                    <a:pt x="62877" y="59956"/>
                  </a:lnTo>
                  <a:lnTo>
                    <a:pt x="56604" y="69909"/>
                  </a:lnTo>
                  <a:lnTo>
                    <a:pt x="50273" y="81221"/>
                  </a:lnTo>
                  <a:lnTo>
                    <a:pt x="44256" y="94335"/>
                  </a:lnTo>
                  <a:lnTo>
                    <a:pt x="38731" y="109310"/>
                  </a:lnTo>
                  <a:lnTo>
                    <a:pt x="33701" y="125740"/>
                  </a:lnTo>
                  <a:lnTo>
                    <a:pt x="29088" y="142978"/>
                  </a:lnTo>
                  <a:lnTo>
                    <a:pt x="24799" y="160559"/>
                  </a:lnTo>
                  <a:lnTo>
                    <a:pt x="20748" y="177919"/>
                  </a:lnTo>
                  <a:lnTo>
                    <a:pt x="16867" y="194342"/>
                  </a:lnTo>
                  <a:lnTo>
                    <a:pt x="13109" y="209544"/>
                  </a:lnTo>
                  <a:lnTo>
                    <a:pt x="9601" y="224074"/>
                  </a:lnTo>
                  <a:lnTo>
                    <a:pt x="6624" y="239058"/>
                  </a:lnTo>
                  <a:lnTo>
                    <a:pt x="4290" y="255113"/>
                  </a:lnTo>
                  <a:lnTo>
                    <a:pt x="2554" y="272343"/>
                  </a:lnTo>
                  <a:lnTo>
                    <a:pt x="1306" y="290600"/>
                  </a:lnTo>
                  <a:lnTo>
                    <a:pt x="434" y="309653"/>
                  </a:lnTo>
                  <a:lnTo>
                    <a:pt x="0" y="328804"/>
                  </a:lnTo>
                  <a:lnTo>
                    <a:pt x="233" y="346961"/>
                  </a:lnTo>
                  <a:lnTo>
                    <a:pt x="1204" y="363616"/>
                  </a:lnTo>
                  <a:lnTo>
                    <a:pt x="2838" y="379101"/>
                  </a:lnTo>
                  <a:lnTo>
                    <a:pt x="5006" y="394267"/>
                  </a:lnTo>
                  <a:lnTo>
                    <a:pt x="7585" y="409652"/>
                  </a:lnTo>
                  <a:lnTo>
                    <a:pt x="10791" y="425125"/>
                  </a:lnTo>
                  <a:lnTo>
                    <a:pt x="15154" y="440075"/>
                  </a:lnTo>
                  <a:lnTo>
                    <a:pt x="20868" y="454175"/>
                  </a:lnTo>
                  <a:lnTo>
                    <a:pt x="27825" y="467408"/>
                  </a:lnTo>
                  <a:lnTo>
                    <a:pt x="35791" y="479902"/>
                  </a:lnTo>
                  <a:lnTo>
                    <a:pt x="44520" y="491812"/>
                  </a:lnTo>
                  <a:lnTo>
                    <a:pt x="53805" y="502963"/>
                  </a:lnTo>
                  <a:lnTo>
                    <a:pt x="63482" y="512859"/>
                  </a:lnTo>
                  <a:lnTo>
                    <a:pt x="73432" y="521334"/>
                  </a:lnTo>
                  <a:lnTo>
                    <a:pt x="83570" y="528518"/>
                  </a:lnTo>
                  <a:lnTo>
                    <a:pt x="93835" y="534660"/>
                  </a:lnTo>
                  <a:lnTo>
                    <a:pt x="104182" y="540011"/>
                  </a:lnTo>
                  <a:lnTo>
                    <a:pt x="114514" y="544637"/>
                  </a:lnTo>
                  <a:lnTo>
                    <a:pt x="125899" y="548875"/>
                  </a:lnTo>
                  <a:lnTo>
                    <a:pt x="141574" y="553102"/>
                  </a:lnTo>
                  <a:lnTo>
                    <a:pt x="16700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9611" y="2919484"/>
              <a:ext cx="201116" cy="349596"/>
            </a:xfrm>
            <a:custGeom>
              <a:avLst/>
              <a:gdLst/>
              <a:ahLst/>
              <a:cxnLst/>
              <a:rect l="0" t="0" r="0" b="0"/>
              <a:pathLst>
                <a:path w="201116" h="349596">
                  <a:moveTo>
                    <a:pt x="153114" y="7438"/>
                  </a:moveTo>
                  <a:lnTo>
                    <a:pt x="141379" y="4571"/>
                  </a:lnTo>
                  <a:lnTo>
                    <a:pt x="130250" y="2429"/>
                  </a:lnTo>
                  <a:lnTo>
                    <a:pt x="118661" y="835"/>
                  </a:lnTo>
                  <a:lnTo>
                    <a:pt x="106845" y="0"/>
                  </a:lnTo>
                  <a:lnTo>
                    <a:pt x="95482" y="448"/>
                  </a:lnTo>
                  <a:lnTo>
                    <a:pt x="84928" y="2358"/>
                  </a:lnTo>
                  <a:lnTo>
                    <a:pt x="75054" y="5594"/>
                  </a:lnTo>
                  <a:lnTo>
                    <a:pt x="65433" y="9903"/>
                  </a:lnTo>
                  <a:lnTo>
                    <a:pt x="55786" y="15026"/>
                  </a:lnTo>
                  <a:lnTo>
                    <a:pt x="46324" y="20905"/>
                  </a:lnTo>
                  <a:lnTo>
                    <a:pt x="37643" y="27674"/>
                  </a:lnTo>
                  <a:lnTo>
                    <a:pt x="30023" y="35336"/>
                  </a:lnTo>
                  <a:lnTo>
                    <a:pt x="23431" y="43769"/>
                  </a:lnTo>
                  <a:lnTo>
                    <a:pt x="17694" y="52806"/>
                  </a:lnTo>
                  <a:lnTo>
                    <a:pt x="12619" y="62300"/>
                  </a:lnTo>
                  <a:lnTo>
                    <a:pt x="8194" y="72285"/>
                  </a:lnTo>
                  <a:lnTo>
                    <a:pt x="4585" y="82973"/>
                  </a:lnTo>
                  <a:lnTo>
                    <a:pt x="1830" y="94414"/>
                  </a:lnTo>
                  <a:lnTo>
                    <a:pt x="148" y="106199"/>
                  </a:lnTo>
                  <a:lnTo>
                    <a:pt x="0" y="117577"/>
                  </a:lnTo>
                  <a:lnTo>
                    <a:pt x="1506" y="128145"/>
                  </a:lnTo>
                  <a:lnTo>
                    <a:pt x="4808" y="137528"/>
                  </a:lnTo>
                  <a:lnTo>
                    <a:pt x="10222" y="145226"/>
                  </a:lnTo>
                  <a:lnTo>
                    <a:pt x="17719" y="151135"/>
                  </a:lnTo>
                  <a:lnTo>
                    <a:pt x="26989" y="155306"/>
                  </a:lnTo>
                  <a:lnTo>
                    <a:pt x="37645" y="157755"/>
                  </a:lnTo>
                  <a:lnTo>
                    <a:pt x="49327" y="158670"/>
                  </a:lnTo>
                  <a:lnTo>
                    <a:pt x="61744" y="158510"/>
                  </a:lnTo>
                  <a:lnTo>
                    <a:pt x="74677" y="157881"/>
                  </a:lnTo>
                  <a:lnTo>
                    <a:pt x="87957" y="157179"/>
                  </a:lnTo>
                  <a:lnTo>
                    <a:pt x="101144" y="156898"/>
                  </a:lnTo>
                  <a:lnTo>
                    <a:pt x="113546" y="157702"/>
                  </a:lnTo>
                  <a:lnTo>
                    <a:pt x="124849" y="159841"/>
                  </a:lnTo>
                  <a:lnTo>
                    <a:pt x="135084" y="163228"/>
                  </a:lnTo>
                  <a:lnTo>
                    <a:pt x="144427" y="167636"/>
                  </a:lnTo>
                  <a:lnTo>
                    <a:pt x="153080" y="172824"/>
                  </a:lnTo>
                  <a:lnTo>
                    <a:pt x="161063" y="178746"/>
                  </a:lnTo>
                  <a:lnTo>
                    <a:pt x="168213" y="185544"/>
                  </a:lnTo>
                  <a:lnTo>
                    <a:pt x="174509" y="193225"/>
                  </a:lnTo>
                  <a:lnTo>
                    <a:pt x="180062" y="201670"/>
                  </a:lnTo>
                  <a:lnTo>
                    <a:pt x="185026" y="210717"/>
                  </a:lnTo>
                  <a:lnTo>
                    <a:pt x="189547" y="220220"/>
                  </a:lnTo>
                  <a:lnTo>
                    <a:pt x="193584" y="230382"/>
                  </a:lnTo>
                  <a:lnTo>
                    <a:pt x="196923" y="241721"/>
                  </a:lnTo>
                  <a:lnTo>
                    <a:pt x="199494" y="254418"/>
                  </a:lnTo>
                  <a:lnTo>
                    <a:pt x="201052" y="268029"/>
                  </a:lnTo>
                  <a:lnTo>
                    <a:pt x="201115" y="281704"/>
                  </a:lnTo>
                  <a:lnTo>
                    <a:pt x="199556" y="294929"/>
                  </a:lnTo>
                  <a:lnTo>
                    <a:pt x="196390" y="307230"/>
                  </a:lnTo>
                  <a:lnTo>
                    <a:pt x="191598" y="318032"/>
                  </a:lnTo>
                  <a:lnTo>
                    <a:pt x="185333" y="327176"/>
                  </a:lnTo>
                  <a:lnTo>
                    <a:pt x="177704" y="334670"/>
                  </a:lnTo>
                  <a:lnTo>
                    <a:pt x="168689" y="340503"/>
                  </a:lnTo>
                  <a:lnTo>
                    <a:pt x="158409" y="344835"/>
                  </a:lnTo>
                  <a:lnTo>
                    <a:pt x="147254" y="347782"/>
                  </a:lnTo>
                  <a:lnTo>
                    <a:pt x="135775" y="349328"/>
                  </a:lnTo>
                  <a:lnTo>
                    <a:pt x="124325" y="349595"/>
                  </a:lnTo>
                  <a:lnTo>
                    <a:pt x="113299" y="348775"/>
                  </a:lnTo>
                  <a:lnTo>
                    <a:pt x="102044" y="346869"/>
                  </a:lnTo>
                  <a:lnTo>
                    <a:pt x="88456" y="342595"/>
                  </a:lnTo>
                  <a:lnTo>
                    <a:pt x="68886" y="333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595" y="295850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0" y="90023"/>
                  </a:lnTo>
                  <a:lnTo>
                    <a:pt x="0" y="108877"/>
                  </a:lnTo>
                  <a:lnTo>
                    <a:pt x="0" y="127360"/>
                  </a:lnTo>
                  <a:lnTo>
                    <a:pt x="5" y="145035"/>
                  </a:lnTo>
                  <a:lnTo>
                    <a:pt x="178" y="161678"/>
                  </a:lnTo>
                  <a:lnTo>
                    <a:pt x="826" y="177095"/>
                  </a:lnTo>
                  <a:lnTo>
                    <a:pt x="2075" y="191324"/>
                  </a:lnTo>
                  <a:lnTo>
                    <a:pt x="3727" y="204712"/>
                  </a:lnTo>
                  <a:lnTo>
                    <a:pt x="5376" y="217792"/>
                  </a:lnTo>
                  <a:lnTo>
                    <a:pt x="6783" y="230879"/>
                  </a:lnTo>
                  <a:lnTo>
                    <a:pt x="8080" y="243498"/>
                  </a:lnTo>
                  <a:lnTo>
                    <a:pt x="9910" y="255720"/>
                  </a:lnTo>
                  <a:lnTo>
                    <a:pt x="13547" y="26862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791" y="3011150"/>
              <a:ext cx="92676" cy="178985"/>
            </a:xfrm>
            <a:custGeom>
              <a:avLst/>
              <a:gdLst/>
              <a:ahLst/>
              <a:cxnLst/>
              <a:rect l="0" t="0" r="0" b="0"/>
              <a:pathLst>
                <a:path w="92676" h="178985">
                  <a:moveTo>
                    <a:pt x="71618" y="0"/>
                  </a:moveTo>
                  <a:lnTo>
                    <a:pt x="68617" y="8734"/>
                  </a:lnTo>
                  <a:lnTo>
                    <a:pt x="65195" y="16441"/>
                  </a:lnTo>
                  <a:lnTo>
                    <a:pt x="60994" y="23843"/>
                  </a:lnTo>
                  <a:lnTo>
                    <a:pt x="55921" y="31104"/>
                  </a:lnTo>
                  <a:lnTo>
                    <a:pt x="49791" y="38282"/>
                  </a:lnTo>
                  <a:lnTo>
                    <a:pt x="42612" y="45413"/>
                  </a:lnTo>
                  <a:lnTo>
                    <a:pt x="34698" y="52676"/>
                  </a:lnTo>
                  <a:lnTo>
                    <a:pt x="26551" y="60391"/>
                  </a:lnTo>
                  <a:lnTo>
                    <a:pt x="18498" y="68695"/>
                  </a:lnTo>
                  <a:lnTo>
                    <a:pt x="11145" y="77561"/>
                  </a:lnTo>
                  <a:lnTo>
                    <a:pt x="5425" y="86891"/>
                  </a:lnTo>
                  <a:lnTo>
                    <a:pt x="1701" y="96571"/>
                  </a:lnTo>
                  <a:lnTo>
                    <a:pt x="0" y="106342"/>
                  </a:lnTo>
                  <a:lnTo>
                    <a:pt x="288" y="115821"/>
                  </a:lnTo>
                  <a:lnTo>
                    <a:pt x="2337" y="124824"/>
                  </a:lnTo>
                  <a:lnTo>
                    <a:pt x="5963" y="133342"/>
                  </a:lnTo>
                  <a:lnTo>
                    <a:pt x="11129" y="141450"/>
                  </a:lnTo>
                  <a:lnTo>
                    <a:pt x="17677" y="149230"/>
                  </a:lnTo>
                  <a:lnTo>
                    <a:pt x="25512" y="156438"/>
                  </a:lnTo>
                  <a:lnTo>
                    <a:pt x="34672" y="162528"/>
                  </a:lnTo>
                  <a:lnTo>
                    <a:pt x="45039" y="167291"/>
                  </a:lnTo>
                  <a:lnTo>
                    <a:pt x="55788" y="170836"/>
                  </a:lnTo>
                  <a:lnTo>
                    <a:pt x="66533" y="173766"/>
                  </a:lnTo>
                  <a:lnTo>
                    <a:pt x="78216" y="176335"/>
                  </a:lnTo>
                  <a:lnTo>
                    <a:pt x="9267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0694" y="311643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44"/>
                  </a:lnTo>
                  <a:lnTo>
                    <a:pt x="3695" y="45958"/>
                  </a:lnTo>
                  <a:lnTo>
                    <a:pt x="5545" y="57273"/>
                  </a:lnTo>
                  <a:lnTo>
                    <a:pt x="7713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0694" y="296903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4922" y="3028663"/>
              <a:ext cx="142166" cy="234094"/>
            </a:xfrm>
            <a:custGeom>
              <a:avLst/>
              <a:gdLst/>
              <a:ahLst/>
              <a:cxnLst/>
              <a:rect l="0" t="0" r="0" b="0"/>
              <a:pathLst>
                <a:path w="142166" h="234094">
                  <a:moveTo>
                    <a:pt x="0" y="108829"/>
                  </a:moveTo>
                  <a:lnTo>
                    <a:pt x="2934" y="117697"/>
                  </a:lnTo>
                  <a:lnTo>
                    <a:pt x="5716" y="126684"/>
                  </a:lnTo>
                  <a:lnTo>
                    <a:pt x="8615" y="136684"/>
                  </a:lnTo>
                  <a:lnTo>
                    <a:pt x="11656" y="147837"/>
                  </a:lnTo>
                  <a:lnTo>
                    <a:pt x="14821" y="160297"/>
                  </a:lnTo>
                  <a:lnTo>
                    <a:pt x="18085" y="174004"/>
                  </a:lnTo>
                  <a:lnTo>
                    <a:pt x="21423" y="188595"/>
                  </a:lnTo>
                  <a:lnTo>
                    <a:pt x="24814" y="203524"/>
                  </a:lnTo>
                  <a:lnTo>
                    <a:pt x="28226" y="218363"/>
                  </a:lnTo>
                  <a:lnTo>
                    <a:pt x="31074" y="229964"/>
                  </a:lnTo>
                  <a:lnTo>
                    <a:pt x="32603" y="234093"/>
                  </a:lnTo>
                  <a:lnTo>
                    <a:pt x="33074" y="231268"/>
                  </a:lnTo>
                  <a:lnTo>
                    <a:pt x="33007" y="223445"/>
                  </a:lnTo>
                  <a:lnTo>
                    <a:pt x="32579" y="212449"/>
                  </a:lnTo>
                  <a:lnTo>
                    <a:pt x="31651" y="199741"/>
                  </a:lnTo>
                  <a:lnTo>
                    <a:pt x="30160" y="186207"/>
                  </a:lnTo>
                  <a:lnTo>
                    <a:pt x="28318" y="172308"/>
                  </a:lnTo>
                  <a:lnTo>
                    <a:pt x="26530" y="158264"/>
                  </a:lnTo>
                  <a:lnTo>
                    <a:pt x="25027" y="144169"/>
                  </a:lnTo>
                  <a:lnTo>
                    <a:pt x="23864" y="129898"/>
                  </a:lnTo>
                  <a:lnTo>
                    <a:pt x="23008" y="115160"/>
                  </a:lnTo>
                  <a:lnTo>
                    <a:pt x="22406" y="99838"/>
                  </a:lnTo>
                  <a:lnTo>
                    <a:pt x="22324" y="84290"/>
                  </a:lnTo>
                  <a:lnTo>
                    <a:pt x="23326" y="69231"/>
                  </a:lnTo>
                  <a:lnTo>
                    <a:pt x="25631" y="55033"/>
                  </a:lnTo>
                  <a:lnTo>
                    <a:pt x="29146" y="41891"/>
                  </a:lnTo>
                  <a:lnTo>
                    <a:pt x="33647" y="29982"/>
                  </a:lnTo>
                  <a:lnTo>
                    <a:pt x="38901" y="19289"/>
                  </a:lnTo>
                  <a:lnTo>
                    <a:pt x="44869" y="10278"/>
                  </a:lnTo>
                  <a:lnTo>
                    <a:pt x="51698" y="3953"/>
                  </a:lnTo>
                  <a:lnTo>
                    <a:pt x="59397" y="625"/>
                  </a:lnTo>
                  <a:lnTo>
                    <a:pt x="67683" y="0"/>
                  </a:lnTo>
                  <a:lnTo>
                    <a:pt x="76091" y="1548"/>
                  </a:lnTo>
                  <a:lnTo>
                    <a:pt x="84339" y="4739"/>
                  </a:lnTo>
                  <a:lnTo>
                    <a:pt x="92334" y="9283"/>
                  </a:lnTo>
                  <a:lnTo>
                    <a:pt x="100083" y="15141"/>
                  </a:lnTo>
                  <a:lnTo>
                    <a:pt x="107623" y="22184"/>
                  </a:lnTo>
                  <a:lnTo>
                    <a:pt x="114839" y="30198"/>
                  </a:lnTo>
                  <a:lnTo>
                    <a:pt x="121466" y="38954"/>
                  </a:lnTo>
                  <a:lnTo>
                    <a:pt x="127403" y="48259"/>
                  </a:lnTo>
                  <a:lnTo>
                    <a:pt x="132543" y="58117"/>
                  </a:lnTo>
                  <a:lnTo>
                    <a:pt x="136698" y="68721"/>
                  </a:lnTo>
                  <a:lnTo>
                    <a:pt x="139853" y="80106"/>
                  </a:lnTo>
                  <a:lnTo>
                    <a:pt x="141819" y="91852"/>
                  </a:lnTo>
                  <a:lnTo>
                    <a:pt x="142165" y="103205"/>
                  </a:lnTo>
                  <a:lnTo>
                    <a:pt x="140799" y="113770"/>
                  </a:lnTo>
                  <a:lnTo>
                    <a:pt x="137763" y="123660"/>
                  </a:lnTo>
                  <a:lnTo>
                    <a:pt x="133060" y="133295"/>
                  </a:lnTo>
                  <a:lnTo>
                    <a:pt x="126855" y="142950"/>
                  </a:lnTo>
                  <a:lnTo>
                    <a:pt x="119265" y="152249"/>
                  </a:lnTo>
                  <a:lnTo>
                    <a:pt x="110277" y="160288"/>
                  </a:lnTo>
                  <a:lnTo>
                    <a:pt x="100020" y="166655"/>
                  </a:lnTo>
                  <a:lnTo>
                    <a:pt x="88948" y="171233"/>
                  </a:lnTo>
                  <a:lnTo>
                    <a:pt x="76464" y="174298"/>
                  </a:lnTo>
                  <a:lnTo>
                    <a:pt x="59237" y="174997"/>
                  </a:lnTo>
                  <a:lnTo>
                    <a:pt x="31585" y="172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88413" y="3014182"/>
              <a:ext cx="196106" cy="179817"/>
            </a:xfrm>
            <a:custGeom>
              <a:avLst/>
              <a:gdLst/>
              <a:ahLst/>
              <a:cxnLst/>
              <a:rect l="0" t="0" r="0" b="0"/>
              <a:pathLst>
                <a:path w="196106" h="179817">
                  <a:moveTo>
                    <a:pt x="90820" y="123310"/>
                  </a:moveTo>
                  <a:lnTo>
                    <a:pt x="90820" y="111575"/>
                  </a:lnTo>
                  <a:lnTo>
                    <a:pt x="90820" y="100446"/>
                  </a:lnTo>
                  <a:lnTo>
                    <a:pt x="90811" y="88852"/>
                  </a:lnTo>
                  <a:lnTo>
                    <a:pt x="90465" y="76864"/>
                  </a:lnTo>
                  <a:lnTo>
                    <a:pt x="89168" y="64852"/>
                  </a:lnTo>
                  <a:lnTo>
                    <a:pt x="86662" y="53054"/>
                  </a:lnTo>
                  <a:lnTo>
                    <a:pt x="83011" y="41700"/>
                  </a:lnTo>
                  <a:lnTo>
                    <a:pt x="78418" y="31080"/>
                  </a:lnTo>
                  <a:lnTo>
                    <a:pt x="73101" y="21288"/>
                  </a:lnTo>
                  <a:lnTo>
                    <a:pt x="67092" y="12731"/>
                  </a:lnTo>
                  <a:lnTo>
                    <a:pt x="60234" y="6187"/>
                  </a:lnTo>
                  <a:lnTo>
                    <a:pt x="52522" y="1907"/>
                  </a:lnTo>
                  <a:lnTo>
                    <a:pt x="44396" y="0"/>
                  </a:lnTo>
                  <a:lnTo>
                    <a:pt x="36628" y="681"/>
                  </a:lnTo>
                  <a:lnTo>
                    <a:pt x="29628" y="3807"/>
                  </a:lnTo>
                  <a:lnTo>
                    <a:pt x="23455" y="8971"/>
                  </a:lnTo>
                  <a:lnTo>
                    <a:pt x="18000" y="15709"/>
                  </a:lnTo>
                  <a:lnTo>
                    <a:pt x="13114" y="23613"/>
                  </a:lnTo>
                  <a:lnTo>
                    <a:pt x="8815" y="32679"/>
                  </a:lnTo>
                  <a:lnTo>
                    <a:pt x="5292" y="43272"/>
                  </a:lnTo>
                  <a:lnTo>
                    <a:pt x="2589" y="55464"/>
                  </a:lnTo>
                  <a:lnTo>
                    <a:pt x="771" y="68736"/>
                  </a:lnTo>
                  <a:lnTo>
                    <a:pt x="0" y="82183"/>
                  </a:lnTo>
                  <a:lnTo>
                    <a:pt x="261" y="95263"/>
                  </a:lnTo>
                  <a:lnTo>
                    <a:pt x="1402" y="107808"/>
                  </a:lnTo>
                  <a:lnTo>
                    <a:pt x="3232" y="119838"/>
                  </a:lnTo>
                  <a:lnTo>
                    <a:pt x="5575" y="131443"/>
                  </a:lnTo>
                  <a:lnTo>
                    <a:pt x="8452" y="142558"/>
                  </a:lnTo>
                  <a:lnTo>
                    <a:pt x="12061" y="152963"/>
                  </a:lnTo>
                  <a:lnTo>
                    <a:pt x="16451" y="162580"/>
                  </a:lnTo>
                  <a:lnTo>
                    <a:pt x="21535" y="170836"/>
                  </a:lnTo>
                  <a:lnTo>
                    <a:pt x="27173" y="176640"/>
                  </a:lnTo>
                  <a:lnTo>
                    <a:pt x="33220" y="179606"/>
                  </a:lnTo>
                  <a:lnTo>
                    <a:pt x="39399" y="179816"/>
                  </a:lnTo>
                  <a:lnTo>
                    <a:pt x="45314" y="177456"/>
                  </a:lnTo>
                  <a:lnTo>
                    <a:pt x="50771" y="172907"/>
                  </a:lnTo>
                  <a:lnTo>
                    <a:pt x="55755" y="166635"/>
                  </a:lnTo>
                  <a:lnTo>
                    <a:pt x="60337" y="159080"/>
                  </a:lnTo>
                  <a:lnTo>
                    <a:pt x="64632" y="150634"/>
                  </a:lnTo>
                  <a:lnTo>
                    <a:pt x="69633" y="142763"/>
                  </a:lnTo>
                  <a:lnTo>
                    <a:pt x="75961" y="137963"/>
                  </a:lnTo>
                  <a:lnTo>
                    <a:pt x="82712" y="137013"/>
                  </a:lnTo>
                  <a:lnTo>
                    <a:pt x="89917" y="138994"/>
                  </a:lnTo>
                  <a:lnTo>
                    <a:pt x="97755" y="142860"/>
                  </a:lnTo>
                  <a:lnTo>
                    <a:pt x="106404" y="147562"/>
                  </a:lnTo>
                  <a:lnTo>
                    <a:pt x="116083" y="152035"/>
                  </a:lnTo>
                  <a:lnTo>
                    <a:pt x="126792" y="155739"/>
                  </a:lnTo>
                  <a:lnTo>
                    <a:pt x="138060" y="158245"/>
                  </a:lnTo>
                  <a:lnTo>
                    <a:pt x="149078" y="159038"/>
                  </a:lnTo>
                  <a:lnTo>
                    <a:pt x="159399" y="158028"/>
                  </a:lnTo>
                  <a:lnTo>
                    <a:pt x="168643" y="155745"/>
                  </a:lnTo>
                  <a:lnTo>
                    <a:pt x="177234" y="152920"/>
                  </a:lnTo>
                  <a:lnTo>
                    <a:pt x="185920" y="149306"/>
                  </a:lnTo>
                  <a:lnTo>
                    <a:pt x="196105" y="144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32618" y="2842694"/>
              <a:ext cx="25642" cy="326384"/>
            </a:xfrm>
            <a:custGeom>
              <a:avLst/>
              <a:gdLst/>
              <a:ahLst/>
              <a:cxnLst/>
              <a:rect l="0" t="0" r="0" b="0"/>
              <a:pathLst>
                <a:path w="25642" h="326384">
                  <a:moveTo>
                    <a:pt x="25641" y="0"/>
                  </a:moveTo>
                  <a:lnTo>
                    <a:pt x="17040" y="8935"/>
                  </a:lnTo>
                  <a:lnTo>
                    <a:pt x="10614" y="18562"/>
                  </a:lnTo>
                  <a:lnTo>
                    <a:pt x="5810" y="29850"/>
                  </a:lnTo>
                  <a:lnTo>
                    <a:pt x="2441" y="42517"/>
                  </a:lnTo>
                  <a:lnTo>
                    <a:pt x="544" y="55997"/>
                  </a:lnTo>
                  <a:lnTo>
                    <a:pt x="0" y="69878"/>
                  </a:lnTo>
                  <a:lnTo>
                    <a:pt x="409" y="84259"/>
                  </a:lnTo>
                  <a:lnTo>
                    <a:pt x="1205" y="99647"/>
                  </a:lnTo>
                  <a:lnTo>
                    <a:pt x="2032" y="116250"/>
                  </a:lnTo>
                  <a:lnTo>
                    <a:pt x="2905" y="133822"/>
                  </a:lnTo>
                  <a:lnTo>
                    <a:pt x="4097" y="151849"/>
                  </a:lnTo>
                  <a:lnTo>
                    <a:pt x="5746" y="169978"/>
                  </a:lnTo>
                  <a:lnTo>
                    <a:pt x="7685" y="188051"/>
                  </a:lnTo>
                  <a:lnTo>
                    <a:pt x="9533" y="206017"/>
                  </a:lnTo>
                  <a:lnTo>
                    <a:pt x="11073" y="223870"/>
                  </a:lnTo>
                  <a:lnTo>
                    <a:pt x="12263" y="241446"/>
                  </a:lnTo>
                  <a:lnTo>
                    <a:pt x="13265" y="260459"/>
                  </a:lnTo>
                  <a:lnTo>
                    <a:pt x="14164" y="285934"/>
                  </a:lnTo>
                  <a:lnTo>
                    <a:pt x="1511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31958" y="305326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79"/>
                  </a:lnTo>
                  <a:lnTo>
                    <a:pt x="177" y="62366"/>
                  </a:lnTo>
                  <a:lnTo>
                    <a:pt x="826" y="75903"/>
                  </a:lnTo>
                  <a:lnTo>
                    <a:pt x="2075" y="88803"/>
                  </a:lnTo>
                  <a:lnTo>
                    <a:pt x="3736" y="100640"/>
                  </a:lnTo>
                  <a:lnTo>
                    <a:pt x="5562" y="111799"/>
                  </a:lnTo>
                  <a:lnTo>
                    <a:pt x="7717" y="12326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21430" y="292692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16186" y="2989093"/>
              <a:ext cx="284270" cy="209949"/>
            </a:xfrm>
            <a:custGeom>
              <a:avLst/>
              <a:gdLst/>
              <a:ahLst/>
              <a:cxnLst/>
              <a:rect l="0" t="0" r="0" b="0"/>
              <a:pathLst>
                <a:path w="284270" h="209949">
                  <a:moveTo>
                    <a:pt x="0" y="116813"/>
                  </a:moveTo>
                  <a:lnTo>
                    <a:pt x="2934" y="128482"/>
                  </a:lnTo>
                  <a:lnTo>
                    <a:pt x="5716" y="138970"/>
                  </a:lnTo>
                  <a:lnTo>
                    <a:pt x="8595" y="149193"/>
                  </a:lnTo>
                  <a:lnTo>
                    <a:pt x="10856" y="156564"/>
                  </a:lnTo>
                  <a:lnTo>
                    <a:pt x="11757" y="157700"/>
                  </a:lnTo>
                  <a:lnTo>
                    <a:pt x="11868" y="153714"/>
                  </a:lnTo>
                  <a:lnTo>
                    <a:pt x="11511" y="146427"/>
                  </a:lnTo>
                  <a:lnTo>
                    <a:pt x="10607" y="137347"/>
                  </a:lnTo>
                  <a:lnTo>
                    <a:pt x="9126" y="127385"/>
                  </a:lnTo>
                  <a:lnTo>
                    <a:pt x="7456" y="116693"/>
                  </a:lnTo>
                  <a:lnTo>
                    <a:pt x="6312" y="104889"/>
                  </a:lnTo>
                  <a:lnTo>
                    <a:pt x="6060" y="91826"/>
                  </a:lnTo>
                  <a:lnTo>
                    <a:pt x="6719" y="77944"/>
                  </a:lnTo>
                  <a:lnTo>
                    <a:pt x="8157" y="64074"/>
                  </a:lnTo>
                  <a:lnTo>
                    <a:pt x="10205" y="50709"/>
                  </a:lnTo>
                  <a:lnTo>
                    <a:pt x="12868" y="38140"/>
                  </a:lnTo>
                  <a:lnTo>
                    <a:pt x="16325" y="26625"/>
                  </a:lnTo>
                  <a:lnTo>
                    <a:pt x="20611" y="16203"/>
                  </a:lnTo>
                  <a:lnTo>
                    <a:pt x="25623" y="7545"/>
                  </a:lnTo>
                  <a:lnTo>
                    <a:pt x="31211" y="1989"/>
                  </a:lnTo>
                  <a:lnTo>
                    <a:pt x="37230" y="0"/>
                  </a:lnTo>
                  <a:lnTo>
                    <a:pt x="43559" y="1428"/>
                  </a:lnTo>
                  <a:lnTo>
                    <a:pt x="50108" y="5958"/>
                  </a:lnTo>
                  <a:lnTo>
                    <a:pt x="56803" y="13072"/>
                  </a:lnTo>
                  <a:lnTo>
                    <a:pt x="63433" y="22032"/>
                  </a:lnTo>
                  <a:lnTo>
                    <a:pt x="69659" y="32004"/>
                  </a:lnTo>
                  <a:lnTo>
                    <a:pt x="75327" y="42443"/>
                  </a:lnTo>
                  <a:lnTo>
                    <a:pt x="80455" y="53225"/>
                  </a:lnTo>
                  <a:lnTo>
                    <a:pt x="85134" y="64529"/>
                  </a:lnTo>
                  <a:lnTo>
                    <a:pt x="89468" y="76427"/>
                  </a:lnTo>
                  <a:lnTo>
                    <a:pt x="93549" y="88706"/>
                  </a:lnTo>
                  <a:lnTo>
                    <a:pt x="97450" y="100957"/>
                  </a:lnTo>
                  <a:lnTo>
                    <a:pt x="101240" y="112912"/>
                  </a:lnTo>
                  <a:lnTo>
                    <a:pt x="105450" y="123384"/>
                  </a:lnTo>
                  <a:lnTo>
                    <a:pt x="110852" y="129422"/>
                  </a:lnTo>
                  <a:lnTo>
                    <a:pt x="117054" y="130018"/>
                  </a:lnTo>
                  <a:lnTo>
                    <a:pt x="123248" y="127362"/>
                  </a:lnTo>
                  <a:lnTo>
                    <a:pt x="129564" y="123112"/>
                  </a:lnTo>
                  <a:lnTo>
                    <a:pt x="136443" y="118334"/>
                  </a:lnTo>
                  <a:lnTo>
                    <a:pt x="144082" y="113567"/>
                  </a:lnTo>
                  <a:lnTo>
                    <a:pt x="152617" y="109008"/>
                  </a:lnTo>
                  <a:lnTo>
                    <a:pt x="162230" y="104693"/>
                  </a:lnTo>
                  <a:lnTo>
                    <a:pt x="172906" y="100595"/>
                  </a:lnTo>
                  <a:lnTo>
                    <a:pt x="184324" y="96668"/>
                  </a:lnTo>
                  <a:lnTo>
                    <a:pt x="195977" y="92867"/>
                  </a:lnTo>
                  <a:lnTo>
                    <a:pt x="207543" y="89148"/>
                  </a:lnTo>
                  <a:lnTo>
                    <a:pt x="218578" y="85156"/>
                  </a:lnTo>
                  <a:lnTo>
                    <a:pt x="228455" y="80257"/>
                  </a:lnTo>
                  <a:lnTo>
                    <a:pt x="236942" y="74174"/>
                  </a:lnTo>
                  <a:lnTo>
                    <a:pt x="243978" y="66798"/>
                  </a:lnTo>
                  <a:lnTo>
                    <a:pt x="249496" y="58019"/>
                  </a:lnTo>
                  <a:lnTo>
                    <a:pt x="253604" y="47939"/>
                  </a:lnTo>
                  <a:lnTo>
                    <a:pt x="256060" y="37274"/>
                  </a:lnTo>
                  <a:lnTo>
                    <a:pt x="256211" y="27195"/>
                  </a:lnTo>
                  <a:lnTo>
                    <a:pt x="253900" y="18324"/>
                  </a:lnTo>
                  <a:lnTo>
                    <a:pt x="249248" y="11068"/>
                  </a:lnTo>
                  <a:lnTo>
                    <a:pt x="242388" y="5870"/>
                  </a:lnTo>
                  <a:lnTo>
                    <a:pt x="233635" y="2753"/>
                  </a:lnTo>
                  <a:lnTo>
                    <a:pt x="223709" y="1593"/>
                  </a:lnTo>
                  <a:lnTo>
                    <a:pt x="213603" y="2310"/>
                  </a:lnTo>
                  <a:lnTo>
                    <a:pt x="203895" y="4678"/>
                  </a:lnTo>
                  <a:lnTo>
                    <a:pt x="194924" y="8535"/>
                  </a:lnTo>
                  <a:lnTo>
                    <a:pt x="186972" y="13863"/>
                  </a:lnTo>
                  <a:lnTo>
                    <a:pt x="180069" y="20523"/>
                  </a:lnTo>
                  <a:lnTo>
                    <a:pt x="174076" y="28434"/>
                  </a:lnTo>
                  <a:lnTo>
                    <a:pt x="168801" y="37646"/>
                  </a:lnTo>
                  <a:lnTo>
                    <a:pt x="164069" y="48062"/>
                  </a:lnTo>
                  <a:lnTo>
                    <a:pt x="160058" y="59310"/>
                  </a:lnTo>
                  <a:lnTo>
                    <a:pt x="157266" y="70852"/>
                  </a:lnTo>
                  <a:lnTo>
                    <a:pt x="155871" y="82354"/>
                  </a:lnTo>
                  <a:lnTo>
                    <a:pt x="155747" y="93686"/>
                  </a:lnTo>
                  <a:lnTo>
                    <a:pt x="156652" y="104828"/>
                  </a:lnTo>
                  <a:lnTo>
                    <a:pt x="158340" y="115804"/>
                  </a:lnTo>
                  <a:lnTo>
                    <a:pt x="160760" y="126651"/>
                  </a:lnTo>
                  <a:lnTo>
                    <a:pt x="164054" y="137400"/>
                  </a:lnTo>
                  <a:lnTo>
                    <a:pt x="168230" y="148077"/>
                  </a:lnTo>
                  <a:lnTo>
                    <a:pt x="173169" y="158536"/>
                  </a:lnTo>
                  <a:lnTo>
                    <a:pt x="178708" y="168486"/>
                  </a:lnTo>
                  <a:lnTo>
                    <a:pt x="184699" y="177805"/>
                  </a:lnTo>
                  <a:lnTo>
                    <a:pt x="191179" y="186367"/>
                  </a:lnTo>
                  <a:lnTo>
                    <a:pt x="198361" y="193972"/>
                  </a:lnTo>
                  <a:lnTo>
                    <a:pt x="206304" y="200591"/>
                  </a:lnTo>
                  <a:lnTo>
                    <a:pt x="214927" y="205867"/>
                  </a:lnTo>
                  <a:lnTo>
                    <a:pt x="224093" y="209056"/>
                  </a:lnTo>
                  <a:lnTo>
                    <a:pt x="233658" y="209948"/>
                  </a:lnTo>
                  <a:lnTo>
                    <a:pt x="243247" y="209095"/>
                  </a:lnTo>
                  <a:lnTo>
                    <a:pt x="253301" y="207458"/>
                  </a:lnTo>
                  <a:lnTo>
                    <a:pt x="265818" y="204892"/>
                  </a:lnTo>
                  <a:lnTo>
                    <a:pt x="284269" y="201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79399" y="2811108"/>
              <a:ext cx="91005" cy="505369"/>
            </a:xfrm>
            <a:custGeom>
              <a:avLst/>
              <a:gdLst/>
              <a:ahLst/>
              <a:cxnLst/>
              <a:rect l="0" t="0" r="0" b="0"/>
              <a:pathLst>
                <a:path w="91005" h="505369">
                  <a:moveTo>
                    <a:pt x="0" y="0"/>
                  </a:moveTo>
                  <a:lnTo>
                    <a:pt x="5800" y="11803"/>
                  </a:lnTo>
                  <a:lnTo>
                    <a:pt x="10724" y="23572"/>
                  </a:lnTo>
                  <a:lnTo>
                    <a:pt x="15231" y="36467"/>
                  </a:lnTo>
                  <a:lnTo>
                    <a:pt x="19625" y="50488"/>
                  </a:lnTo>
                  <a:lnTo>
                    <a:pt x="24287" y="65464"/>
                  </a:lnTo>
                  <a:lnTo>
                    <a:pt x="29402" y="81177"/>
                  </a:lnTo>
                  <a:lnTo>
                    <a:pt x="34980" y="97107"/>
                  </a:lnTo>
                  <a:lnTo>
                    <a:pt x="40952" y="112483"/>
                  </a:lnTo>
                  <a:lnTo>
                    <a:pt x="47225" y="126927"/>
                  </a:lnTo>
                  <a:lnTo>
                    <a:pt x="53556" y="140419"/>
                  </a:lnTo>
                  <a:lnTo>
                    <a:pt x="59573" y="153100"/>
                  </a:lnTo>
                  <a:lnTo>
                    <a:pt x="65098" y="165171"/>
                  </a:lnTo>
                  <a:lnTo>
                    <a:pt x="70128" y="177450"/>
                  </a:lnTo>
                  <a:lnTo>
                    <a:pt x="74741" y="191299"/>
                  </a:lnTo>
                  <a:lnTo>
                    <a:pt x="79025" y="207336"/>
                  </a:lnTo>
                  <a:lnTo>
                    <a:pt x="82903" y="225502"/>
                  </a:lnTo>
                  <a:lnTo>
                    <a:pt x="86136" y="245443"/>
                  </a:lnTo>
                  <a:lnTo>
                    <a:pt x="88641" y="266729"/>
                  </a:lnTo>
                  <a:lnTo>
                    <a:pt x="90324" y="288342"/>
                  </a:lnTo>
                  <a:lnTo>
                    <a:pt x="91004" y="308763"/>
                  </a:lnTo>
                  <a:lnTo>
                    <a:pt x="90682" y="327265"/>
                  </a:lnTo>
                  <a:lnTo>
                    <a:pt x="89499" y="343988"/>
                  </a:lnTo>
                  <a:lnTo>
                    <a:pt x="87643" y="359535"/>
                  </a:lnTo>
                  <a:lnTo>
                    <a:pt x="85286" y="374403"/>
                  </a:lnTo>
                  <a:lnTo>
                    <a:pt x="82569" y="388732"/>
                  </a:lnTo>
                  <a:lnTo>
                    <a:pt x="79600" y="402383"/>
                  </a:lnTo>
                  <a:lnTo>
                    <a:pt x="76453" y="415324"/>
                  </a:lnTo>
                  <a:lnTo>
                    <a:pt x="73018" y="427798"/>
                  </a:lnTo>
                  <a:lnTo>
                    <a:pt x="69027" y="440241"/>
                  </a:lnTo>
                  <a:lnTo>
                    <a:pt x="64385" y="452891"/>
                  </a:lnTo>
                  <a:lnTo>
                    <a:pt x="59450" y="465212"/>
                  </a:lnTo>
                  <a:lnTo>
                    <a:pt x="54456" y="477199"/>
                  </a:lnTo>
                  <a:lnTo>
                    <a:pt x="48965" y="489908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7398" y="3646702"/>
            <a:ext cx="8717598" cy="627869"/>
            <a:chOff x="147398" y="3646702"/>
            <a:chExt cx="8717598" cy="627869"/>
          </a:xfrm>
        </p:grpSpPr>
        <p:sp>
          <p:nvSpPr>
            <p:cNvPr id="40" name="Freeform 39"/>
            <p:cNvSpPr/>
            <p:nvPr/>
          </p:nvSpPr>
          <p:spPr>
            <a:xfrm>
              <a:off x="147398" y="3696391"/>
              <a:ext cx="902322" cy="251796"/>
            </a:xfrm>
            <a:custGeom>
              <a:avLst/>
              <a:gdLst/>
              <a:ahLst/>
              <a:cxnLst/>
              <a:rect l="0" t="0" r="0" b="0"/>
              <a:pathLst>
                <a:path w="902322" h="251796">
                  <a:moveTo>
                    <a:pt x="0" y="188624"/>
                  </a:moveTo>
                  <a:lnTo>
                    <a:pt x="11736" y="188624"/>
                  </a:lnTo>
                  <a:lnTo>
                    <a:pt x="22865" y="188624"/>
                  </a:lnTo>
                  <a:lnTo>
                    <a:pt x="34458" y="188619"/>
                  </a:lnTo>
                  <a:lnTo>
                    <a:pt x="46447" y="188447"/>
                  </a:lnTo>
                  <a:lnTo>
                    <a:pt x="58458" y="187798"/>
                  </a:lnTo>
                  <a:lnTo>
                    <a:pt x="70266" y="186550"/>
                  </a:lnTo>
                  <a:lnTo>
                    <a:pt x="81965" y="184897"/>
                  </a:lnTo>
                  <a:lnTo>
                    <a:pt x="93882" y="183249"/>
                  </a:lnTo>
                  <a:lnTo>
                    <a:pt x="106194" y="181842"/>
                  </a:lnTo>
                  <a:lnTo>
                    <a:pt x="118920" y="180576"/>
                  </a:lnTo>
                  <a:lnTo>
                    <a:pt x="132003" y="179120"/>
                  </a:lnTo>
                  <a:lnTo>
                    <a:pt x="145368" y="177288"/>
                  </a:lnTo>
                  <a:lnTo>
                    <a:pt x="159107" y="175058"/>
                  </a:lnTo>
                  <a:lnTo>
                    <a:pt x="173469" y="172482"/>
                  </a:lnTo>
                  <a:lnTo>
                    <a:pt x="188534" y="169640"/>
                  </a:lnTo>
                  <a:lnTo>
                    <a:pt x="204075" y="166764"/>
                  </a:lnTo>
                  <a:lnTo>
                    <a:pt x="219661" y="164220"/>
                  </a:lnTo>
                  <a:lnTo>
                    <a:pt x="235033" y="162176"/>
                  </a:lnTo>
                  <a:lnTo>
                    <a:pt x="250119" y="160466"/>
                  </a:lnTo>
                  <a:lnTo>
                    <a:pt x="264934" y="158703"/>
                  </a:lnTo>
                  <a:lnTo>
                    <a:pt x="279534" y="156668"/>
                  </a:lnTo>
                  <a:lnTo>
                    <a:pt x="294136" y="154468"/>
                  </a:lnTo>
                  <a:lnTo>
                    <a:pt x="309093" y="152446"/>
                  </a:lnTo>
                  <a:lnTo>
                    <a:pt x="324565" y="150783"/>
                  </a:lnTo>
                  <a:lnTo>
                    <a:pt x="340381" y="149344"/>
                  </a:lnTo>
                  <a:lnTo>
                    <a:pt x="356152" y="147772"/>
                  </a:lnTo>
                  <a:lnTo>
                    <a:pt x="371655" y="145866"/>
                  </a:lnTo>
                  <a:lnTo>
                    <a:pt x="386997" y="143756"/>
                  </a:lnTo>
                  <a:lnTo>
                    <a:pt x="402517" y="141793"/>
                  </a:lnTo>
                  <a:lnTo>
                    <a:pt x="418399" y="140175"/>
                  </a:lnTo>
                  <a:lnTo>
                    <a:pt x="434506" y="138937"/>
                  </a:lnTo>
                  <a:lnTo>
                    <a:pt x="450480" y="138031"/>
                  </a:lnTo>
                  <a:lnTo>
                    <a:pt x="466117" y="137383"/>
                  </a:lnTo>
                  <a:lnTo>
                    <a:pt x="481381" y="136760"/>
                  </a:lnTo>
                  <a:lnTo>
                    <a:pt x="496316" y="135803"/>
                  </a:lnTo>
                  <a:lnTo>
                    <a:pt x="511002" y="134343"/>
                  </a:lnTo>
                  <a:lnTo>
                    <a:pt x="525831" y="132547"/>
                  </a:lnTo>
                  <a:lnTo>
                    <a:pt x="541473" y="130803"/>
                  </a:lnTo>
                  <a:lnTo>
                    <a:pt x="558222" y="129335"/>
                  </a:lnTo>
                  <a:lnTo>
                    <a:pt x="575880" y="128199"/>
                  </a:lnTo>
                  <a:lnTo>
                    <a:pt x="593959" y="127361"/>
                  </a:lnTo>
                  <a:lnTo>
                    <a:pt x="612115" y="126764"/>
                  </a:lnTo>
                  <a:lnTo>
                    <a:pt x="630035" y="126345"/>
                  </a:lnTo>
                  <a:lnTo>
                    <a:pt x="647366" y="126058"/>
                  </a:lnTo>
                  <a:lnTo>
                    <a:pt x="663987" y="125861"/>
                  </a:lnTo>
                  <a:lnTo>
                    <a:pt x="680113" y="125727"/>
                  </a:lnTo>
                  <a:lnTo>
                    <a:pt x="696175" y="125637"/>
                  </a:lnTo>
                  <a:lnTo>
                    <a:pt x="712428" y="125576"/>
                  </a:lnTo>
                  <a:lnTo>
                    <a:pt x="728787" y="125536"/>
                  </a:lnTo>
                  <a:lnTo>
                    <a:pt x="744931" y="125508"/>
                  </a:lnTo>
                  <a:lnTo>
                    <a:pt x="760682" y="125494"/>
                  </a:lnTo>
                  <a:lnTo>
                    <a:pt x="776023" y="125655"/>
                  </a:lnTo>
                  <a:lnTo>
                    <a:pt x="791010" y="126295"/>
                  </a:lnTo>
                  <a:lnTo>
                    <a:pt x="805699" y="127525"/>
                  </a:lnTo>
                  <a:lnTo>
                    <a:pt x="819341" y="128655"/>
                  </a:lnTo>
                  <a:lnTo>
                    <a:pt x="830460" y="128356"/>
                  </a:lnTo>
                  <a:lnTo>
                    <a:pt x="838447" y="125998"/>
                  </a:lnTo>
                  <a:lnTo>
                    <a:pt x="843333" y="121613"/>
                  </a:lnTo>
                  <a:lnTo>
                    <a:pt x="845341" y="115530"/>
                  </a:lnTo>
                  <a:lnTo>
                    <a:pt x="844908" y="108140"/>
                  </a:lnTo>
                  <a:lnTo>
                    <a:pt x="842401" y="99790"/>
                  </a:lnTo>
                  <a:lnTo>
                    <a:pt x="838002" y="90755"/>
                  </a:lnTo>
                  <a:lnTo>
                    <a:pt x="831985" y="81244"/>
                  </a:lnTo>
                  <a:lnTo>
                    <a:pt x="824850" y="71404"/>
                  </a:lnTo>
                  <a:lnTo>
                    <a:pt x="817224" y="61339"/>
                  </a:lnTo>
                  <a:lnTo>
                    <a:pt x="809505" y="51123"/>
                  </a:lnTo>
                  <a:lnTo>
                    <a:pt x="801866" y="40803"/>
                  </a:lnTo>
                  <a:lnTo>
                    <a:pt x="794356" y="30415"/>
                  </a:lnTo>
                  <a:lnTo>
                    <a:pt x="787017" y="20000"/>
                  </a:lnTo>
                  <a:lnTo>
                    <a:pt x="781436" y="10300"/>
                  </a:lnTo>
                  <a:lnTo>
                    <a:pt x="780003" y="3195"/>
                  </a:lnTo>
                  <a:lnTo>
                    <a:pt x="782615" y="0"/>
                  </a:lnTo>
                  <a:lnTo>
                    <a:pt x="788104" y="496"/>
                  </a:lnTo>
                  <a:lnTo>
                    <a:pt x="795437" y="3923"/>
                  </a:lnTo>
                  <a:lnTo>
                    <a:pt x="803760" y="9350"/>
                  </a:lnTo>
                  <a:lnTo>
                    <a:pt x="812334" y="15850"/>
                  </a:lnTo>
                  <a:lnTo>
                    <a:pt x="820768" y="22829"/>
                  </a:lnTo>
                  <a:lnTo>
                    <a:pt x="829092" y="30149"/>
                  </a:lnTo>
                  <a:lnTo>
                    <a:pt x="837611" y="37981"/>
                  </a:lnTo>
                  <a:lnTo>
                    <a:pt x="846494" y="46397"/>
                  </a:lnTo>
                  <a:lnTo>
                    <a:pt x="855599" y="55187"/>
                  </a:lnTo>
                  <a:lnTo>
                    <a:pt x="864567" y="63943"/>
                  </a:lnTo>
                  <a:lnTo>
                    <a:pt x="873191" y="72433"/>
                  </a:lnTo>
                  <a:lnTo>
                    <a:pt x="881270" y="80762"/>
                  </a:lnTo>
                  <a:lnTo>
                    <a:pt x="888544" y="89269"/>
                  </a:lnTo>
                  <a:lnTo>
                    <a:pt x="894933" y="98136"/>
                  </a:lnTo>
                  <a:lnTo>
                    <a:pt x="899884" y="107227"/>
                  </a:lnTo>
                  <a:lnTo>
                    <a:pt x="902321" y="116183"/>
                  </a:lnTo>
                  <a:lnTo>
                    <a:pt x="901877" y="124798"/>
                  </a:lnTo>
                  <a:lnTo>
                    <a:pt x="898645" y="132872"/>
                  </a:lnTo>
                  <a:lnTo>
                    <a:pt x="892822" y="140141"/>
                  </a:lnTo>
                  <a:lnTo>
                    <a:pt x="884794" y="146555"/>
                  </a:lnTo>
                  <a:lnTo>
                    <a:pt x="875035" y="152539"/>
                  </a:lnTo>
                  <a:lnTo>
                    <a:pt x="863984" y="158866"/>
                  </a:lnTo>
                  <a:lnTo>
                    <a:pt x="852010" y="165945"/>
                  </a:lnTo>
                  <a:lnTo>
                    <a:pt x="839550" y="173838"/>
                  </a:lnTo>
                  <a:lnTo>
                    <a:pt x="827114" y="182442"/>
                  </a:lnTo>
                  <a:lnTo>
                    <a:pt x="814977" y="191598"/>
                  </a:lnTo>
                  <a:lnTo>
                    <a:pt x="803371" y="201002"/>
                  </a:lnTo>
                  <a:lnTo>
                    <a:pt x="792568" y="210226"/>
                  </a:lnTo>
                  <a:lnTo>
                    <a:pt x="782643" y="219045"/>
                  </a:lnTo>
                  <a:lnTo>
                    <a:pt x="773796" y="227127"/>
                  </a:lnTo>
                  <a:lnTo>
                    <a:pt x="765580" y="234737"/>
                  </a:lnTo>
                  <a:lnTo>
                    <a:pt x="757271" y="242541"/>
                  </a:lnTo>
                  <a:lnTo>
                    <a:pt x="747524" y="251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73948" y="3727088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4" y="8664"/>
                  </a:lnTo>
                  <a:lnTo>
                    <a:pt x="177" y="20666"/>
                  </a:lnTo>
                  <a:lnTo>
                    <a:pt x="825" y="33548"/>
                  </a:lnTo>
                  <a:lnTo>
                    <a:pt x="2079" y="46309"/>
                  </a:lnTo>
                  <a:lnTo>
                    <a:pt x="3904" y="58816"/>
                  </a:lnTo>
                  <a:lnTo>
                    <a:pt x="6201" y="71353"/>
                  </a:lnTo>
                  <a:lnTo>
                    <a:pt x="8852" y="84118"/>
                  </a:lnTo>
                  <a:lnTo>
                    <a:pt x="11598" y="97165"/>
                  </a:lnTo>
                  <a:lnTo>
                    <a:pt x="14054" y="110471"/>
                  </a:lnTo>
                  <a:lnTo>
                    <a:pt x="16039" y="123985"/>
                  </a:lnTo>
                  <a:lnTo>
                    <a:pt x="17710" y="137655"/>
                  </a:lnTo>
                  <a:lnTo>
                    <a:pt x="19446" y="151440"/>
                  </a:lnTo>
                  <a:lnTo>
                    <a:pt x="21468" y="165314"/>
                  </a:lnTo>
                  <a:lnTo>
                    <a:pt x="23828" y="179580"/>
                  </a:lnTo>
                  <a:lnTo>
                    <a:pt x="26492" y="194835"/>
                  </a:lnTo>
                  <a:lnTo>
                    <a:pt x="29393" y="211322"/>
                  </a:lnTo>
                  <a:lnTo>
                    <a:pt x="32308" y="228802"/>
                  </a:lnTo>
                  <a:lnTo>
                    <a:pt x="34879" y="246761"/>
                  </a:lnTo>
                  <a:lnTo>
                    <a:pt x="36936" y="264828"/>
                  </a:lnTo>
                  <a:lnTo>
                    <a:pt x="38489" y="282468"/>
                  </a:lnTo>
                  <a:lnTo>
                    <a:pt x="39781" y="300845"/>
                  </a:lnTo>
                  <a:lnTo>
                    <a:pt x="40925" y="32380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58134" y="3646702"/>
              <a:ext cx="269276" cy="269900"/>
            </a:xfrm>
            <a:custGeom>
              <a:avLst/>
              <a:gdLst/>
              <a:ahLst/>
              <a:cxnLst/>
              <a:rect l="0" t="0" r="0" b="0"/>
              <a:pathLst>
                <a:path w="269276" h="269900">
                  <a:moveTo>
                    <a:pt x="0" y="133028"/>
                  </a:moveTo>
                  <a:lnTo>
                    <a:pt x="3001" y="124227"/>
                  </a:lnTo>
                  <a:lnTo>
                    <a:pt x="6423" y="115881"/>
                  </a:lnTo>
                  <a:lnTo>
                    <a:pt x="10620" y="107182"/>
                  </a:lnTo>
                  <a:lnTo>
                    <a:pt x="15520" y="98061"/>
                  </a:lnTo>
                  <a:lnTo>
                    <a:pt x="21001" y="88566"/>
                  </a:lnTo>
                  <a:lnTo>
                    <a:pt x="26932" y="78778"/>
                  </a:lnTo>
                  <a:lnTo>
                    <a:pt x="33193" y="68937"/>
                  </a:lnTo>
                  <a:lnTo>
                    <a:pt x="39692" y="59412"/>
                  </a:lnTo>
                  <a:lnTo>
                    <a:pt x="46360" y="50383"/>
                  </a:lnTo>
                  <a:lnTo>
                    <a:pt x="53312" y="42017"/>
                  </a:lnTo>
                  <a:lnTo>
                    <a:pt x="60817" y="34544"/>
                  </a:lnTo>
                  <a:lnTo>
                    <a:pt x="68980" y="28000"/>
                  </a:lnTo>
                  <a:lnTo>
                    <a:pt x="77752" y="22265"/>
                  </a:lnTo>
                  <a:lnTo>
                    <a:pt x="87018" y="17171"/>
                  </a:lnTo>
                  <a:lnTo>
                    <a:pt x="96670" y="12559"/>
                  </a:lnTo>
                  <a:lnTo>
                    <a:pt x="106931" y="8460"/>
                  </a:lnTo>
                  <a:lnTo>
                    <a:pt x="118336" y="5079"/>
                  </a:lnTo>
                  <a:lnTo>
                    <a:pt x="131077" y="2474"/>
                  </a:lnTo>
                  <a:lnTo>
                    <a:pt x="144718" y="724"/>
                  </a:lnTo>
                  <a:lnTo>
                    <a:pt x="158413" y="0"/>
                  </a:lnTo>
                  <a:lnTo>
                    <a:pt x="171655" y="297"/>
                  </a:lnTo>
                  <a:lnTo>
                    <a:pt x="184138" y="1632"/>
                  </a:lnTo>
                  <a:lnTo>
                    <a:pt x="195595" y="4123"/>
                  </a:lnTo>
                  <a:lnTo>
                    <a:pt x="206001" y="7725"/>
                  </a:lnTo>
                  <a:lnTo>
                    <a:pt x="215496" y="12261"/>
                  </a:lnTo>
                  <a:lnTo>
                    <a:pt x="224275" y="17522"/>
                  </a:lnTo>
                  <a:lnTo>
                    <a:pt x="232518" y="23327"/>
                  </a:lnTo>
                  <a:lnTo>
                    <a:pt x="240209" y="29852"/>
                  </a:lnTo>
                  <a:lnTo>
                    <a:pt x="247157" y="37595"/>
                  </a:lnTo>
                  <a:lnTo>
                    <a:pt x="253309" y="46733"/>
                  </a:lnTo>
                  <a:lnTo>
                    <a:pt x="258594" y="57141"/>
                  </a:lnTo>
                  <a:lnTo>
                    <a:pt x="262845" y="68577"/>
                  </a:lnTo>
                  <a:lnTo>
                    <a:pt x="266070" y="80790"/>
                  </a:lnTo>
                  <a:lnTo>
                    <a:pt x="268252" y="93567"/>
                  </a:lnTo>
                  <a:lnTo>
                    <a:pt x="269275" y="106742"/>
                  </a:lnTo>
                  <a:lnTo>
                    <a:pt x="269182" y="120194"/>
                  </a:lnTo>
                  <a:lnTo>
                    <a:pt x="267985" y="133836"/>
                  </a:lnTo>
                  <a:lnTo>
                    <a:pt x="265586" y="147607"/>
                  </a:lnTo>
                  <a:lnTo>
                    <a:pt x="262043" y="161457"/>
                  </a:lnTo>
                  <a:lnTo>
                    <a:pt x="257376" y="175029"/>
                  </a:lnTo>
                  <a:lnTo>
                    <a:pt x="251494" y="187690"/>
                  </a:lnTo>
                  <a:lnTo>
                    <a:pt x="244464" y="199168"/>
                  </a:lnTo>
                  <a:lnTo>
                    <a:pt x="236472" y="209519"/>
                  </a:lnTo>
                  <a:lnTo>
                    <a:pt x="227738" y="218940"/>
                  </a:lnTo>
                  <a:lnTo>
                    <a:pt x="218461" y="227646"/>
                  </a:lnTo>
                  <a:lnTo>
                    <a:pt x="208868" y="235719"/>
                  </a:lnTo>
                  <a:lnTo>
                    <a:pt x="198069" y="244002"/>
                  </a:lnTo>
                  <a:lnTo>
                    <a:pt x="182880" y="254345"/>
                  </a:lnTo>
                  <a:lnTo>
                    <a:pt x="157928" y="269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15224" y="3941796"/>
              <a:ext cx="174580" cy="150408"/>
            </a:xfrm>
            <a:custGeom>
              <a:avLst/>
              <a:gdLst/>
              <a:ahLst/>
              <a:cxnLst/>
              <a:rect l="0" t="0" r="0" b="0"/>
              <a:pathLst>
                <a:path w="174580" h="150408">
                  <a:moveTo>
                    <a:pt x="79822" y="111675"/>
                  </a:moveTo>
                  <a:lnTo>
                    <a:pt x="76888" y="100007"/>
                  </a:lnTo>
                  <a:lnTo>
                    <a:pt x="74106" y="89518"/>
                  </a:lnTo>
                  <a:lnTo>
                    <a:pt x="71211" y="79212"/>
                  </a:lnTo>
                  <a:lnTo>
                    <a:pt x="68344" y="68738"/>
                  </a:lnTo>
                  <a:lnTo>
                    <a:pt x="65827" y="57746"/>
                  </a:lnTo>
                  <a:lnTo>
                    <a:pt x="63802" y="46117"/>
                  </a:lnTo>
                  <a:lnTo>
                    <a:pt x="61771" y="34382"/>
                  </a:lnTo>
                  <a:lnTo>
                    <a:pt x="58732" y="23572"/>
                  </a:lnTo>
                  <a:lnTo>
                    <a:pt x="54204" y="14210"/>
                  </a:lnTo>
                  <a:lnTo>
                    <a:pt x="48364" y="6791"/>
                  </a:lnTo>
                  <a:lnTo>
                    <a:pt x="41754" y="2015"/>
                  </a:lnTo>
                  <a:lnTo>
                    <a:pt x="34794" y="0"/>
                  </a:lnTo>
                  <a:lnTo>
                    <a:pt x="27867" y="564"/>
                  </a:lnTo>
                  <a:lnTo>
                    <a:pt x="21385" y="3509"/>
                  </a:lnTo>
                  <a:lnTo>
                    <a:pt x="15519" y="8488"/>
                  </a:lnTo>
                  <a:lnTo>
                    <a:pt x="10415" y="15233"/>
                  </a:lnTo>
                  <a:lnTo>
                    <a:pt x="6278" y="23646"/>
                  </a:lnTo>
                  <a:lnTo>
                    <a:pt x="3127" y="33522"/>
                  </a:lnTo>
                  <a:lnTo>
                    <a:pt x="992" y="44574"/>
                  </a:lnTo>
                  <a:lnTo>
                    <a:pt x="0" y="56516"/>
                  </a:lnTo>
                  <a:lnTo>
                    <a:pt x="109" y="69099"/>
                  </a:lnTo>
                  <a:lnTo>
                    <a:pt x="1147" y="81973"/>
                  </a:lnTo>
                  <a:lnTo>
                    <a:pt x="2906" y="94688"/>
                  </a:lnTo>
                  <a:lnTo>
                    <a:pt x="5207" y="107008"/>
                  </a:lnTo>
                  <a:lnTo>
                    <a:pt x="8225" y="118567"/>
                  </a:lnTo>
                  <a:lnTo>
                    <a:pt x="12461" y="128806"/>
                  </a:lnTo>
                  <a:lnTo>
                    <a:pt x="18086" y="137530"/>
                  </a:lnTo>
                  <a:lnTo>
                    <a:pt x="24813" y="144387"/>
                  </a:lnTo>
                  <a:lnTo>
                    <a:pt x="32092" y="148721"/>
                  </a:lnTo>
                  <a:lnTo>
                    <a:pt x="39538" y="150407"/>
                  </a:lnTo>
                  <a:lnTo>
                    <a:pt x="46807" y="149609"/>
                  </a:lnTo>
                  <a:lnTo>
                    <a:pt x="53528" y="146497"/>
                  </a:lnTo>
                  <a:lnTo>
                    <a:pt x="59561" y="141408"/>
                  </a:lnTo>
                  <a:lnTo>
                    <a:pt x="64950" y="134757"/>
                  </a:lnTo>
                  <a:lnTo>
                    <a:pt x="69811" y="126940"/>
                  </a:lnTo>
                  <a:lnTo>
                    <a:pt x="74284" y="118327"/>
                  </a:lnTo>
                  <a:lnTo>
                    <a:pt x="78968" y="110781"/>
                  </a:lnTo>
                  <a:lnTo>
                    <a:pt x="84062" y="107220"/>
                  </a:lnTo>
                  <a:lnTo>
                    <a:pt x="88931" y="108156"/>
                  </a:lnTo>
                  <a:lnTo>
                    <a:pt x="93799" y="112476"/>
                  </a:lnTo>
                  <a:lnTo>
                    <a:pt x="98961" y="119010"/>
                  </a:lnTo>
                  <a:lnTo>
                    <a:pt x="104684" y="126293"/>
                  </a:lnTo>
                  <a:lnTo>
                    <a:pt x="111257" y="132577"/>
                  </a:lnTo>
                  <a:lnTo>
                    <a:pt x="118732" y="137008"/>
                  </a:lnTo>
                  <a:lnTo>
                    <a:pt x="126677" y="139186"/>
                  </a:lnTo>
                  <a:lnTo>
                    <a:pt x="134313" y="138769"/>
                  </a:lnTo>
                  <a:lnTo>
                    <a:pt x="141219" y="135870"/>
                  </a:lnTo>
                  <a:lnTo>
                    <a:pt x="147373" y="131164"/>
                  </a:lnTo>
                  <a:lnTo>
                    <a:pt x="153686" y="125108"/>
                  </a:lnTo>
                  <a:lnTo>
                    <a:pt x="161822" y="116059"/>
                  </a:lnTo>
                  <a:lnTo>
                    <a:pt x="174579" y="10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7583" y="3874487"/>
              <a:ext cx="116977" cy="157859"/>
            </a:xfrm>
            <a:custGeom>
              <a:avLst/>
              <a:gdLst/>
              <a:ahLst/>
              <a:cxnLst/>
              <a:rect l="0" t="0" r="0" b="0"/>
              <a:pathLst>
                <a:path w="116977" h="157859">
                  <a:moveTo>
                    <a:pt x="22220" y="115813"/>
                  </a:moveTo>
                  <a:lnTo>
                    <a:pt x="22287" y="127481"/>
                  </a:lnTo>
                  <a:lnTo>
                    <a:pt x="22927" y="137970"/>
                  </a:lnTo>
                  <a:lnTo>
                    <a:pt x="24204" y="148200"/>
                  </a:lnTo>
                  <a:lnTo>
                    <a:pt x="25347" y="155858"/>
                  </a:lnTo>
                  <a:lnTo>
                    <a:pt x="25350" y="157858"/>
                  </a:lnTo>
                  <a:lnTo>
                    <a:pt x="24272" y="155210"/>
                  </a:lnTo>
                  <a:lnTo>
                    <a:pt x="22407" y="149554"/>
                  </a:lnTo>
                  <a:lnTo>
                    <a:pt x="20001" y="142051"/>
                  </a:lnTo>
                  <a:lnTo>
                    <a:pt x="17229" y="133423"/>
                  </a:lnTo>
                  <a:lnTo>
                    <a:pt x="14213" y="124098"/>
                  </a:lnTo>
                  <a:lnTo>
                    <a:pt x="11032" y="114172"/>
                  </a:lnTo>
                  <a:lnTo>
                    <a:pt x="7742" y="103497"/>
                  </a:lnTo>
                  <a:lnTo>
                    <a:pt x="4393" y="92052"/>
                  </a:lnTo>
                  <a:lnTo>
                    <a:pt x="1500" y="80258"/>
                  </a:lnTo>
                  <a:lnTo>
                    <a:pt x="0" y="68872"/>
                  </a:lnTo>
                  <a:lnTo>
                    <a:pt x="298" y="58292"/>
                  </a:lnTo>
                  <a:lnTo>
                    <a:pt x="2467" y="48731"/>
                  </a:lnTo>
                  <a:lnTo>
                    <a:pt x="6515" y="40380"/>
                  </a:lnTo>
                  <a:lnTo>
                    <a:pt x="12239" y="33210"/>
                  </a:lnTo>
                  <a:lnTo>
                    <a:pt x="19319" y="27038"/>
                  </a:lnTo>
                  <a:lnTo>
                    <a:pt x="27425" y="21643"/>
                  </a:lnTo>
                  <a:lnTo>
                    <a:pt x="36282" y="16827"/>
                  </a:lnTo>
                  <a:lnTo>
                    <a:pt x="45836" y="12588"/>
                  </a:lnTo>
                  <a:lnTo>
                    <a:pt x="56234" y="9112"/>
                  </a:lnTo>
                  <a:lnTo>
                    <a:pt x="67470" y="6440"/>
                  </a:lnTo>
                  <a:lnTo>
                    <a:pt x="78822" y="4471"/>
                  </a:lnTo>
                  <a:lnTo>
                    <a:pt x="90046" y="2853"/>
                  </a:lnTo>
                  <a:lnTo>
                    <a:pt x="102127" y="1444"/>
                  </a:lnTo>
                  <a:lnTo>
                    <a:pt x="1169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2232" y="3904787"/>
              <a:ext cx="182898" cy="119071"/>
            </a:xfrm>
            <a:custGeom>
              <a:avLst/>
              <a:gdLst/>
              <a:ahLst/>
              <a:cxnLst/>
              <a:rect l="0" t="0" r="0" b="0"/>
              <a:pathLst>
                <a:path w="182898" h="119071">
                  <a:moveTo>
                    <a:pt x="109198" y="96042"/>
                  </a:moveTo>
                  <a:lnTo>
                    <a:pt x="106264" y="84306"/>
                  </a:lnTo>
                  <a:lnTo>
                    <a:pt x="103481" y="73178"/>
                  </a:lnTo>
                  <a:lnTo>
                    <a:pt x="100573" y="61589"/>
                  </a:lnTo>
                  <a:lnTo>
                    <a:pt x="97187" y="49773"/>
                  </a:lnTo>
                  <a:lnTo>
                    <a:pt x="92725" y="38409"/>
                  </a:lnTo>
                  <a:lnTo>
                    <a:pt x="86950" y="27869"/>
                  </a:lnTo>
                  <a:lnTo>
                    <a:pt x="79789" y="18514"/>
                  </a:lnTo>
                  <a:lnTo>
                    <a:pt x="71156" y="10838"/>
                  </a:lnTo>
                  <a:lnTo>
                    <a:pt x="61171" y="4955"/>
                  </a:lnTo>
                  <a:lnTo>
                    <a:pt x="50400" y="1143"/>
                  </a:lnTo>
                  <a:lnTo>
                    <a:pt x="39718" y="0"/>
                  </a:lnTo>
                  <a:lnTo>
                    <a:pt x="29625" y="1605"/>
                  </a:lnTo>
                  <a:lnTo>
                    <a:pt x="20564" y="5767"/>
                  </a:lnTo>
                  <a:lnTo>
                    <a:pt x="13083" y="12288"/>
                  </a:lnTo>
                  <a:lnTo>
                    <a:pt x="7319" y="20820"/>
                  </a:lnTo>
                  <a:lnTo>
                    <a:pt x="3246" y="30935"/>
                  </a:lnTo>
                  <a:lnTo>
                    <a:pt x="863" y="42232"/>
                  </a:lnTo>
                  <a:lnTo>
                    <a:pt x="0" y="54371"/>
                  </a:lnTo>
                  <a:lnTo>
                    <a:pt x="535" y="66772"/>
                  </a:lnTo>
                  <a:lnTo>
                    <a:pt x="2480" y="78638"/>
                  </a:lnTo>
                  <a:lnTo>
                    <a:pt x="5721" y="89569"/>
                  </a:lnTo>
                  <a:lnTo>
                    <a:pt x="10352" y="99213"/>
                  </a:lnTo>
                  <a:lnTo>
                    <a:pt x="16741" y="107094"/>
                  </a:lnTo>
                  <a:lnTo>
                    <a:pt x="24922" y="113126"/>
                  </a:lnTo>
                  <a:lnTo>
                    <a:pt x="34330" y="117210"/>
                  </a:lnTo>
                  <a:lnTo>
                    <a:pt x="44022" y="119070"/>
                  </a:lnTo>
                  <a:lnTo>
                    <a:pt x="53421" y="118759"/>
                  </a:lnTo>
                  <a:lnTo>
                    <a:pt x="62168" y="116281"/>
                  </a:lnTo>
                  <a:lnTo>
                    <a:pt x="69964" y="111429"/>
                  </a:lnTo>
                  <a:lnTo>
                    <a:pt x="76749" y="104318"/>
                  </a:lnTo>
                  <a:lnTo>
                    <a:pt x="82321" y="95478"/>
                  </a:lnTo>
                  <a:lnTo>
                    <a:pt x="86248" y="85644"/>
                  </a:lnTo>
                  <a:lnTo>
                    <a:pt x="88472" y="75401"/>
                  </a:lnTo>
                  <a:lnTo>
                    <a:pt x="90025" y="67493"/>
                  </a:lnTo>
                  <a:lnTo>
                    <a:pt x="92103" y="65181"/>
                  </a:lnTo>
                  <a:lnTo>
                    <a:pt x="94546" y="67590"/>
                  </a:lnTo>
                  <a:lnTo>
                    <a:pt x="97240" y="73087"/>
                  </a:lnTo>
                  <a:lnTo>
                    <a:pt x="100306" y="80320"/>
                  </a:lnTo>
                  <a:lnTo>
                    <a:pt x="104016" y="88240"/>
                  </a:lnTo>
                  <a:lnTo>
                    <a:pt x="108470" y="96257"/>
                  </a:lnTo>
                  <a:lnTo>
                    <a:pt x="113929" y="103642"/>
                  </a:lnTo>
                  <a:lnTo>
                    <a:pt x="120879" y="109411"/>
                  </a:lnTo>
                  <a:lnTo>
                    <a:pt x="129433" y="113186"/>
                  </a:lnTo>
                  <a:lnTo>
                    <a:pt x="138992" y="115069"/>
                  </a:lnTo>
                  <a:lnTo>
                    <a:pt x="149471" y="115437"/>
                  </a:lnTo>
                  <a:lnTo>
                    <a:pt x="162910" y="113201"/>
                  </a:lnTo>
                  <a:lnTo>
                    <a:pt x="182897" y="106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95129" y="3908522"/>
              <a:ext cx="118628" cy="366049"/>
            </a:xfrm>
            <a:custGeom>
              <a:avLst/>
              <a:gdLst/>
              <a:ahLst/>
              <a:cxnLst/>
              <a:rect l="0" t="0" r="0" b="0"/>
              <a:pathLst>
                <a:path w="118628" h="366049">
                  <a:moveTo>
                    <a:pt x="63171" y="71250"/>
                  </a:moveTo>
                  <a:lnTo>
                    <a:pt x="65971" y="62448"/>
                  </a:lnTo>
                  <a:lnTo>
                    <a:pt x="67473" y="54102"/>
                  </a:lnTo>
                  <a:lnTo>
                    <a:pt x="67775" y="45407"/>
                  </a:lnTo>
                  <a:lnTo>
                    <a:pt x="66923" y="36460"/>
                  </a:lnTo>
                  <a:lnTo>
                    <a:pt x="64806" y="27613"/>
                  </a:lnTo>
                  <a:lnTo>
                    <a:pt x="61480" y="19087"/>
                  </a:lnTo>
                  <a:lnTo>
                    <a:pt x="56972" y="11417"/>
                  </a:lnTo>
                  <a:lnTo>
                    <a:pt x="51204" y="5485"/>
                  </a:lnTo>
                  <a:lnTo>
                    <a:pt x="44262" y="1624"/>
                  </a:lnTo>
                  <a:lnTo>
                    <a:pt x="36671" y="0"/>
                  </a:lnTo>
                  <a:lnTo>
                    <a:pt x="29270" y="873"/>
                  </a:lnTo>
                  <a:lnTo>
                    <a:pt x="22525" y="4133"/>
                  </a:lnTo>
                  <a:lnTo>
                    <a:pt x="16694" y="9557"/>
                  </a:lnTo>
                  <a:lnTo>
                    <a:pt x="12002" y="17000"/>
                  </a:lnTo>
                  <a:lnTo>
                    <a:pt x="8450" y="26177"/>
                  </a:lnTo>
                  <a:lnTo>
                    <a:pt x="6201" y="36404"/>
                  </a:lnTo>
                  <a:lnTo>
                    <a:pt x="5657" y="46718"/>
                  </a:lnTo>
                  <a:lnTo>
                    <a:pt x="6891" y="56565"/>
                  </a:lnTo>
                  <a:lnTo>
                    <a:pt x="10006" y="65460"/>
                  </a:lnTo>
                  <a:lnTo>
                    <a:pt x="15295" y="72831"/>
                  </a:lnTo>
                  <a:lnTo>
                    <a:pt x="22692" y="78511"/>
                  </a:lnTo>
                  <a:lnTo>
                    <a:pt x="31387" y="82189"/>
                  </a:lnTo>
                  <a:lnTo>
                    <a:pt x="40059" y="83242"/>
                  </a:lnTo>
                  <a:lnTo>
                    <a:pt x="47985" y="81632"/>
                  </a:lnTo>
                  <a:lnTo>
                    <a:pt x="55997" y="79509"/>
                  </a:lnTo>
                  <a:lnTo>
                    <a:pt x="64709" y="80091"/>
                  </a:lnTo>
                  <a:lnTo>
                    <a:pt x="72770" y="84005"/>
                  </a:lnTo>
                  <a:lnTo>
                    <a:pt x="79749" y="90767"/>
                  </a:lnTo>
                  <a:lnTo>
                    <a:pt x="85758" y="99710"/>
                  </a:lnTo>
                  <a:lnTo>
                    <a:pt x="91019" y="110400"/>
                  </a:lnTo>
                  <a:lnTo>
                    <a:pt x="95736" y="122681"/>
                  </a:lnTo>
                  <a:lnTo>
                    <a:pt x="100065" y="136335"/>
                  </a:lnTo>
                  <a:lnTo>
                    <a:pt x="103962" y="150922"/>
                  </a:lnTo>
                  <a:lnTo>
                    <a:pt x="107200" y="165867"/>
                  </a:lnTo>
                  <a:lnTo>
                    <a:pt x="109715" y="180805"/>
                  </a:lnTo>
                  <a:lnTo>
                    <a:pt x="111742" y="195429"/>
                  </a:lnTo>
                  <a:lnTo>
                    <a:pt x="113718" y="209403"/>
                  </a:lnTo>
                  <a:lnTo>
                    <a:pt x="115887" y="222617"/>
                  </a:lnTo>
                  <a:lnTo>
                    <a:pt x="117837" y="235134"/>
                  </a:lnTo>
                  <a:lnTo>
                    <a:pt x="118627" y="247089"/>
                  </a:lnTo>
                  <a:lnTo>
                    <a:pt x="117817" y="258608"/>
                  </a:lnTo>
                  <a:lnTo>
                    <a:pt x="115287" y="269483"/>
                  </a:lnTo>
                  <a:lnTo>
                    <a:pt x="110990" y="279187"/>
                  </a:lnTo>
                  <a:lnTo>
                    <a:pt x="105094" y="287535"/>
                  </a:lnTo>
                  <a:lnTo>
                    <a:pt x="97897" y="294802"/>
                  </a:lnTo>
                  <a:lnTo>
                    <a:pt x="89712" y="301532"/>
                  </a:lnTo>
                  <a:lnTo>
                    <a:pt x="80806" y="308100"/>
                  </a:lnTo>
                  <a:lnTo>
                    <a:pt x="71389" y="314683"/>
                  </a:lnTo>
                  <a:lnTo>
                    <a:pt x="61617" y="321343"/>
                  </a:lnTo>
                  <a:lnTo>
                    <a:pt x="51608" y="328084"/>
                  </a:lnTo>
                  <a:lnTo>
                    <a:pt x="41705" y="334784"/>
                  </a:lnTo>
                  <a:lnTo>
                    <a:pt x="31398" y="341973"/>
                  </a:lnTo>
                  <a:lnTo>
                    <a:pt x="18666" y="351399"/>
                  </a:lnTo>
                  <a:lnTo>
                    <a:pt x="0" y="366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42528" y="3842901"/>
              <a:ext cx="94758" cy="156952"/>
            </a:xfrm>
            <a:custGeom>
              <a:avLst/>
              <a:gdLst/>
              <a:ahLst/>
              <a:cxnLst/>
              <a:rect l="0" t="0" r="0" b="0"/>
              <a:pathLst>
                <a:path w="94758" h="156952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4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60" y="148932"/>
                  </a:lnTo>
                  <a:lnTo>
                    <a:pt x="20475" y="156004"/>
                  </a:lnTo>
                  <a:lnTo>
                    <a:pt x="21007" y="156951"/>
                  </a:lnTo>
                  <a:lnTo>
                    <a:pt x="20057" y="152853"/>
                  </a:lnTo>
                  <a:lnTo>
                    <a:pt x="18159" y="145505"/>
                  </a:lnTo>
                  <a:lnTo>
                    <a:pt x="15670" y="136391"/>
                  </a:lnTo>
                  <a:lnTo>
                    <a:pt x="12818" y="126414"/>
                  </a:lnTo>
                  <a:lnTo>
                    <a:pt x="9903" y="115885"/>
                  </a:lnTo>
                  <a:lnTo>
                    <a:pt x="7316" y="104723"/>
                  </a:lnTo>
                  <a:lnTo>
                    <a:pt x="5249" y="92911"/>
                  </a:lnTo>
                  <a:lnTo>
                    <a:pt x="4028" y="80852"/>
                  </a:lnTo>
                  <a:lnTo>
                    <a:pt x="4190" y="69278"/>
                  </a:lnTo>
                  <a:lnTo>
                    <a:pt x="5899" y="58567"/>
                  </a:lnTo>
                  <a:lnTo>
                    <a:pt x="9165" y="48917"/>
                  </a:lnTo>
                  <a:lnTo>
                    <a:pt x="14025" y="40506"/>
                  </a:lnTo>
                  <a:lnTo>
                    <a:pt x="20330" y="33294"/>
                  </a:lnTo>
                  <a:lnTo>
                    <a:pt x="27816" y="27095"/>
                  </a:lnTo>
                  <a:lnTo>
                    <a:pt x="36202" y="21682"/>
                  </a:lnTo>
                  <a:lnTo>
                    <a:pt x="45237" y="16852"/>
                  </a:lnTo>
                  <a:lnTo>
                    <a:pt x="54467" y="12592"/>
                  </a:lnTo>
                  <a:lnTo>
                    <a:pt x="64239" y="8646"/>
                  </a:lnTo>
                  <a:lnTo>
                    <a:pt x="76526" y="466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63839" y="3890238"/>
              <a:ext cx="162960" cy="112728"/>
            </a:xfrm>
            <a:custGeom>
              <a:avLst/>
              <a:gdLst/>
              <a:ahLst/>
              <a:cxnLst/>
              <a:rect l="0" t="0" r="0" b="0"/>
              <a:pathLst>
                <a:path w="162960" h="112728">
                  <a:moveTo>
                    <a:pt x="89259" y="57948"/>
                  </a:moveTo>
                  <a:lnTo>
                    <a:pt x="89125" y="46280"/>
                  </a:lnTo>
                  <a:lnTo>
                    <a:pt x="87844" y="35792"/>
                  </a:lnTo>
                  <a:lnTo>
                    <a:pt x="85242" y="25509"/>
                  </a:lnTo>
                  <a:lnTo>
                    <a:pt x="81177" y="15898"/>
                  </a:lnTo>
                  <a:lnTo>
                    <a:pt x="75248" y="8148"/>
                  </a:lnTo>
                  <a:lnTo>
                    <a:pt x="67418" y="2780"/>
                  </a:lnTo>
                  <a:lnTo>
                    <a:pt x="58265" y="0"/>
                  </a:lnTo>
                  <a:lnTo>
                    <a:pt x="48754" y="24"/>
                  </a:lnTo>
                  <a:lnTo>
                    <a:pt x="39482" y="2675"/>
                  </a:lnTo>
                  <a:lnTo>
                    <a:pt x="30822" y="7504"/>
                  </a:lnTo>
                  <a:lnTo>
                    <a:pt x="23085" y="14009"/>
                  </a:lnTo>
                  <a:lnTo>
                    <a:pt x="16336" y="21749"/>
                  </a:lnTo>
                  <a:lnTo>
                    <a:pt x="10619" y="30534"/>
                  </a:lnTo>
                  <a:lnTo>
                    <a:pt x="6061" y="40405"/>
                  </a:lnTo>
                  <a:lnTo>
                    <a:pt x="2629" y="51295"/>
                  </a:lnTo>
                  <a:lnTo>
                    <a:pt x="474" y="62707"/>
                  </a:lnTo>
                  <a:lnTo>
                    <a:pt x="0" y="73836"/>
                  </a:lnTo>
                  <a:lnTo>
                    <a:pt x="1283" y="84237"/>
                  </a:lnTo>
                  <a:lnTo>
                    <a:pt x="4433" y="93507"/>
                  </a:lnTo>
                  <a:lnTo>
                    <a:pt x="9746" y="101129"/>
                  </a:lnTo>
                  <a:lnTo>
                    <a:pt x="17165" y="106985"/>
                  </a:lnTo>
                  <a:lnTo>
                    <a:pt x="26043" y="110949"/>
                  </a:lnTo>
                  <a:lnTo>
                    <a:pt x="35371" y="112727"/>
                  </a:lnTo>
                  <a:lnTo>
                    <a:pt x="44517" y="112361"/>
                  </a:lnTo>
                  <a:lnTo>
                    <a:pt x="52924" y="109848"/>
                  </a:lnTo>
                  <a:lnTo>
                    <a:pt x="59958" y="104970"/>
                  </a:lnTo>
                  <a:lnTo>
                    <a:pt x="65451" y="97874"/>
                  </a:lnTo>
                  <a:lnTo>
                    <a:pt x="70545" y="90201"/>
                  </a:lnTo>
                  <a:lnTo>
                    <a:pt x="76386" y="84988"/>
                  </a:lnTo>
                  <a:lnTo>
                    <a:pt x="82596" y="83544"/>
                  </a:lnTo>
                  <a:lnTo>
                    <a:pt x="89367" y="85121"/>
                  </a:lnTo>
                  <a:lnTo>
                    <a:pt x="96884" y="88681"/>
                  </a:lnTo>
                  <a:lnTo>
                    <a:pt x="105139" y="92826"/>
                  </a:lnTo>
                  <a:lnTo>
                    <a:pt x="114016" y="95857"/>
                  </a:lnTo>
                  <a:lnTo>
                    <a:pt x="123364" y="96973"/>
                  </a:lnTo>
                  <a:lnTo>
                    <a:pt x="132597" y="96441"/>
                  </a:lnTo>
                  <a:lnTo>
                    <a:pt x="141624" y="95137"/>
                  </a:lnTo>
                  <a:lnTo>
                    <a:pt x="151237" y="92937"/>
                  </a:lnTo>
                  <a:lnTo>
                    <a:pt x="162959" y="89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0710" y="3855635"/>
              <a:ext cx="96679" cy="350080"/>
            </a:xfrm>
            <a:custGeom>
              <a:avLst/>
              <a:gdLst/>
              <a:ahLst/>
              <a:cxnLst/>
              <a:rect l="0" t="0" r="0" b="0"/>
              <a:pathLst>
                <a:path w="96679" h="350080">
                  <a:moveTo>
                    <a:pt x="7144" y="113608"/>
                  </a:moveTo>
                  <a:lnTo>
                    <a:pt x="7211" y="125276"/>
                  </a:lnTo>
                  <a:lnTo>
                    <a:pt x="7852" y="135765"/>
                  </a:lnTo>
                  <a:lnTo>
                    <a:pt x="9148" y="146076"/>
                  </a:lnTo>
                  <a:lnTo>
                    <a:pt x="11008" y="156723"/>
                  </a:lnTo>
                  <a:lnTo>
                    <a:pt x="13324" y="168363"/>
                  </a:lnTo>
                  <a:lnTo>
                    <a:pt x="15982" y="181250"/>
                  </a:lnTo>
                  <a:lnTo>
                    <a:pt x="18560" y="194984"/>
                  </a:lnTo>
                  <a:lnTo>
                    <a:pt x="20370" y="208738"/>
                  </a:lnTo>
                  <a:lnTo>
                    <a:pt x="21109" y="222028"/>
                  </a:lnTo>
                  <a:lnTo>
                    <a:pt x="21127" y="234882"/>
                  </a:lnTo>
                  <a:lnTo>
                    <a:pt x="21215" y="247652"/>
                  </a:lnTo>
                  <a:lnTo>
                    <a:pt x="21835" y="260574"/>
                  </a:lnTo>
                  <a:lnTo>
                    <a:pt x="23102" y="273728"/>
                  </a:lnTo>
                  <a:lnTo>
                    <a:pt x="24958" y="287105"/>
                  </a:lnTo>
                  <a:lnTo>
                    <a:pt x="27286" y="300662"/>
                  </a:lnTo>
                  <a:lnTo>
                    <a:pt x="29968" y="314193"/>
                  </a:lnTo>
                  <a:lnTo>
                    <a:pt x="32908" y="327350"/>
                  </a:lnTo>
                  <a:lnTo>
                    <a:pt x="36011" y="339887"/>
                  </a:lnTo>
                  <a:lnTo>
                    <a:pt x="38638" y="348670"/>
                  </a:lnTo>
                  <a:lnTo>
                    <a:pt x="40005" y="350079"/>
                  </a:lnTo>
                  <a:lnTo>
                    <a:pt x="40373" y="345778"/>
                  </a:lnTo>
                  <a:lnTo>
                    <a:pt x="40243" y="337838"/>
                  </a:lnTo>
                  <a:lnTo>
                    <a:pt x="39779" y="327482"/>
                  </a:lnTo>
                  <a:lnTo>
                    <a:pt x="38829" y="315254"/>
                  </a:lnTo>
                  <a:lnTo>
                    <a:pt x="37321" y="301552"/>
                  </a:lnTo>
                  <a:lnTo>
                    <a:pt x="35299" y="286889"/>
                  </a:lnTo>
                  <a:lnTo>
                    <a:pt x="32857" y="271875"/>
                  </a:lnTo>
                  <a:lnTo>
                    <a:pt x="30098" y="256871"/>
                  </a:lnTo>
                  <a:lnTo>
                    <a:pt x="27108" y="241859"/>
                  </a:lnTo>
                  <a:lnTo>
                    <a:pt x="23954" y="226556"/>
                  </a:lnTo>
                  <a:lnTo>
                    <a:pt x="20691" y="210819"/>
                  </a:lnTo>
                  <a:lnTo>
                    <a:pt x="17517" y="194808"/>
                  </a:lnTo>
                  <a:lnTo>
                    <a:pt x="14766" y="178898"/>
                  </a:lnTo>
                  <a:lnTo>
                    <a:pt x="12579" y="163304"/>
                  </a:lnTo>
                  <a:lnTo>
                    <a:pt x="10772" y="148068"/>
                  </a:lnTo>
                  <a:lnTo>
                    <a:pt x="8944" y="133151"/>
                  </a:lnTo>
                  <a:lnTo>
                    <a:pt x="6864" y="118487"/>
                  </a:lnTo>
                  <a:lnTo>
                    <a:pt x="4635" y="104012"/>
                  </a:lnTo>
                  <a:lnTo>
                    <a:pt x="2591" y="89673"/>
                  </a:lnTo>
                  <a:lnTo>
                    <a:pt x="929" y="75438"/>
                  </a:lnTo>
                  <a:lnTo>
                    <a:pt x="0" y="61606"/>
                  </a:lnTo>
                  <a:lnTo>
                    <a:pt x="366" y="48771"/>
                  </a:lnTo>
                  <a:lnTo>
                    <a:pt x="2217" y="37180"/>
                  </a:lnTo>
                  <a:lnTo>
                    <a:pt x="5580" y="26924"/>
                  </a:lnTo>
                  <a:lnTo>
                    <a:pt x="10505" y="18099"/>
                  </a:lnTo>
                  <a:lnTo>
                    <a:pt x="16850" y="10621"/>
                  </a:lnTo>
                  <a:lnTo>
                    <a:pt x="24193" y="4751"/>
                  </a:lnTo>
                  <a:lnTo>
                    <a:pt x="31952" y="1155"/>
                  </a:lnTo>
                  <a:lnTo>
                    <a:pt x="39757" y="0"/>
                  </a:lnTo>
                  <a:lnTo>
                    <a:pt x="47451" y="1172"/>
                  </a:lnTo>
                  <a:lnTo>
                    <a:pt x="54997" y="4542"/>
                  </a:lnTo>
                  <a:lnTo>
                    <a:pt x="62401" y="9808"/>
                  </a:lnTo>
                  <a:lnTo>
                    <a:pt x="69526" y="16579"/>
                  </a:lnTo>
                  <a:lnTo>
                    <a:pt x="76092" y="24477"/>
                  </a:lnTo>
                  <a:lnTo>
                    <a:pt x="81988" y="33195"/>
                  </a:lnTo>
                  <a:lnTo>
                    <a:pt x="87100" y="42656"/>
                  </a:lnTo>
                  <a:lnTo>
                    <a:pt x="91237" y="52991"/>
                  </a:lnTo>
                  <a:lnTo>
                    <a:pt x="94380" y="64194"/>
                  </a:lnTo>
                  <a:lnTo>
                    <a:pt x="96338" y="75820"/>
                  </a:lnTo>
                  <a:lnTo>
                    <a:pt x="96678" y="87091"/>
                  </a:lnTo>
                  <a:lnTo>
                    <a:pt x="95313" y="97597"/>
                  </a:lnTo>
                  <a:lnTo>
                    <a:pt x="92448" y="107278"/>
                  </a:lnTo>
                  <a:lnTo>
                    <a:pt x="88391" y="116241"/>
                  </a:lnTo>
                  <a:lnTo>
                    <a:pt x="83433" y="124630"/>
                  </a:lnTo>
                  <a:lnTo>
                    <a:pt x="77496" y="132266"/>
                  </a:lnTo>
                  <a:lnTo>
                    <a:pt x="70156" y="138649"/>
                  </a:lnTo>
                  <a:lnTo>
                    <a:pt x="61310" y="143613"/>
                  </a:lnTo>
                  <a:lnTo>
                    <a:pt x="51737" y="147295"/>
                  </a:lnTo>
                  <a:lnTo>
                    <a:pt x="41984" y="150331"/>
                  </a:lnTo>
                  <a:lnTo>
                    <a:pt x="31192" y="152988"/>
                  </a:lnTo>
                  <a:lnTo>
                    <a:pt x="17673" y="155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74197" y="3663917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0" y="0"/>
                  </a:moveTo>
                  <a:lnTo>
                    <a:pt x="66" y="14668"/>
                  </a:lnTo>
                  <a:lnTo>
                    <a:pt x="706" y="28580"/>
                  </a:lnTo>
                  <a:lnTo>
                    <a:pt x="2003" y="43082"/>
                  </a:lnTo>
                  <a:lnTo>
                    <a:pt x="3863" y="58456"/>
                  </a:lnTo>
                  <a:lnTo>
                    <a:pt x="6179" y="74930"/>
                  </a:lnTo>
                  <a:lnTo>
                    <a:pt x="8846" y="92499"/>
                  </a:lnTo>
                  <a:lnTo>
                    <a:pt x="11770" y="110841"/>
                  </a:lnTo>
                  <a:lnTo>
                    <a:pt x="14877" y="129445"/>
                  </a:lnTo>
                  <a:lnTo>
                    <a:pt x="18112" y="147992"/>
                  </a:lnTo>
                  <a:lnTo>
                    <a:pt x="21436" y="166359"/>
                  </a:lnTo>
                  <a:lnTo>
                    <a:pt x="24821" y="184530"/>
                  </a:lnTo>
                  <a:lnTo>
                    <a:pt x="28246" y="202526"/>
                  </a:lnTo>
                  <a:lnTo>
                    <a:pt x="31699" y="220223"/>
                  </a:lnTo>
                  <a:lnTo>
                    <a:pt x="35171" y="237345"/>
                  </a:lnTo>
                  <a:lnTo>
                    <a:pt x="38650" y="253793"/>
                  </a:lnTo>
                  <a:lnTo>
                    <a:pt x="41970" y="269620"/>
                  </a:lnTo>
                  <a:lnTo>
                    <a:pt x="44820" y="284942"/>
                  </a:lnTo>
                  <a:lnTo>
                    <a:pt x="47058" y="299852"/>
                  </a:lnTo>
                  <a:lnTo>
                    <a:pt x="48346" y="313338"/>
                  </a:lnTo>
                  <a:lnTo>
                    <a:pt x="48151" y="321928"/>
                  </a:lnTo>
                  <a:lnTo>
                    <a:pt x="46903" y="323488"/>
                  </a:lnTo>
                  <a:lnTo>
                    <a:pt x="45593" y="319813"/>
                  </a:lnTo>
                  <a:lnTo>
                    <a:pt x="44550" y="312661"/>
                  </a:lnTo>
                  <a:lnTo>
                    <a:pt x="43790" y="303204"/>
                  </a:lnTo>
                  <a:lnTo>
                    <a:pt x="43260" y="292221"/>
                  </a:lnTo>
                  <a:lnTo>
                    <a:pt x="43064" y="280387"/>
                  </a:lnTo>
                  <a:lnTo>
                    <a:pt x="43460" y="268351"/>
                  </a:lnTo>
                  <a:lnTo>
                    <a:pt x="44547" y="256473"/>
                  </a:lnTo>
                  <a:lnTo>
                    <a:pt x="46430" y="245035"/>
                  </a:lnTo>
                  <a:lnTo>
                    <a:pt x="49297" y="234343"/>
                  </a:lnTo>
                  <a:lnTo>
                    <a:pt x="53164" y="224490"/>
                  </a:lnTo>
                  <a:lnTo>
                    <a:pt x="58218" y="215719"/>
                  </a:lnTo>
                  <a:lnTo>
                    <a:pt x="64893" y="208498"/>
                  </a:lnTo>
                  <a:lnTo>
                    <a:pt x="73260" y="202949"/>
                  </a:lnTo>
                  <a:lnTo>
                    <a:pt x="82624" y="199375"/>
                  </a:lnTo>
                  <a:lnTo>
                    <a:pt x="91753" y="198399"/>
                  </a:lnTo>
                  <a:lnTo>
                    <a:pt x="99960" y="200116"/>
                  </a:lnTo>
                  <a:lnTo>
                    <a:pt x="107094" y="204183"/>
                  </a:lnTo>
                  <a:lnTo>
                    <a:pt x="113267" y="210109"/>
                  </a:lnTo>
                  <a:lnTo>
                    <a:pt x="118675" y="217424"/>
                  </a:lnTo>
                  <a:lnTo>
                    <a:pt x="123511" y="225738"/>
                  </a:lnTo>
                  <a:lnTo>
                    <a:pt x="127935" y="234754"/>
                  </a:lnTo>
                  <a:lnTo>
                    <a:pt x="132069" y="244257"/>
                  </a:lnTo>
                  <a:lnTo>
                    <a:pt x="136002" y="254093"/>
                  </a:lnTo>
                  <a:lnTo>
                    <a:pt x="139797" y="264156"/>
                  </a:lnTo>
                  <a:lnTo>
                    <a:pt x="143494" y="274376"/>
                  </a:lnTo>
                  <a:lnTo>
                    <a:pt x="146960" y="284868"/>
                  </a:lnTo>
                  <a:lnTo>
                    <a:pt x="149908" y="295905"/>
                  </a:lnTo>
                  <a:lnTo>
                    <a:pt x="152222" y="307579"/>
                  </a:lnTo>
                  <a:lnTo>
                    <a:pt x="153948" y="319427"/>
                  </a:lnTo>
                  <a:lnTo>
                    <a:pt x="155377" y="331781"/>
                  </a:lnTo>
                  <a:lnTo>
                    <a:pt x="156631" y="346847"/>
                  </a:lnTo>
                  <a:lnTo>
                    <a:pt x="15792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32165" y="3668938"/>
              <a:ext cx="305328" cy="448949"/>
            </a:xfrm>
            <a:custGeom>
              <a:avLst/>
              <a:gdLst/>
              <a:ahLst/>
              <a:cxnLst/>
              <a:rect l="0" t="0" r="0" b="0"/>
              <a:pathLst>
                <a:path w="305328" h="448949">
                  <a:moveTo>
                    <a:pt x="0" y="37093"/>
                  </a:moveTo>
                  <a:lnTo>
                    <a:pt x="3001" y="28358"/>
                  </a:lnTo>
                  <a:lnTo>
                    <a:pt x="6424" y="20651"/>
                  </a:lnTo>
                  <a:lnTo>
                    <a:pt x="10624" y="13267"/>
                  </a:lnTo>
                  <a:lnTo>
                    <a:pt x="15697" y="6698"/>
                  </a:lnTo>
                  <a:lnTo>
                    <a:pt x="21827" y="2113"/>
                  </a:lnTo>
                  <a:lnTo>
                    <a:pt x="29006" y="0"/>
                  </a:lnTo>
                  <a:lnTo>
                    <a:pt x="36920" y="212"/>
                  </a:lnTo>
                  <a:lnTo>
                    <a:pt x="45067" y="2332"/>
                  </a:lnTo>
                  <a:lnTo>
                    <a:pt x="53134" y="5914"/>
                  </a:lnTo>
                  <a:lnTo>
                    <a:pt x="61005" y="10893"/>
                  </a:lnTo>
                  <a:lnTo>
                    <a:pt x="68670" y="17574"/>
                  </a:lnTo>
                  <a:lnTo>
                    <a:pt x="76159" y="25988"/>
                  </a:lnTo>
                  <a:lnTo>
                    <a:pt x="83509" y="35907"/>
                  </a:lnTo>
                  <a:lnTo>
                    <a:pt x="90759" y="47013"/>
                  </a:lnTo>
                  <a:lnTo>
                    <a:pt x="97932" y="59008"/>
                  </a:lnTo>
                  <a:lnTo>
                    <a:pt x="104886" y="71810"/>
                  </a:lnTo>
                  <a:lnTo>
                    <a:pt x="111330" y="85533"/>
                  </a:lnTo>
                  <a:lnTo>
                    <a:pt x="117145" y="100176"/>
                  </a:lnTo>
                  <a:lnTo>
                    <a:pt x="122371" y="115771"/>
                  </a:lnTo>
                  <a:lnTo>
                    <a:pt x="127115" y="132457"/>
                  </a:lnTo>
                  <a:lnTo>
                    <a:pt x="131489" y="150206"/>
                  </a:lnTo>
                  <a:lnTo>
                    <a:pt x="135427" y="168855"/>
                  </a:lnTo>
                  <a:lnTo>
                    <a:pt x="138699" y="188204"/>
                  </a:lnTo>
                  <a:lnTo>
                    <a:pt x="141231" y="208073"/>
                  </a:lnTo>
                  <a:lnTo>
                    <a:pt x="142932" y="228313"/>
                  </a:lnTo>
                  <a:lnTo>
                    <a:pt x="143624" y="248813"/>
                  </a:lnTo>
                  <a:lnTo>
                    <a:pt x="143309" y="269488"/>
                  </a:lnTo>
                  <a:lnTo>
                    <a:pt x="142133" y="290117"/>
                  </a:lnTo>
                  <a:lnTo>
                    <a:pt x="140279" y="310355"/>
                  </a:lnTo>
                  <a:lnTo>
                    <a:pt x="137920" y="330034"/>
                  </a:lnTo>
                  <a:lnTo>
                    <a:pt x="135032" y="348843"/>
                  </a:lnTo>
                  <a:lnTo>
                    <a:pt x="131417" y="366256"/>
                  </a:lnTo>
                  <a:lnTo>
                    <a:pt x="127021" y="382112"/>
                  </a:lnTo>
                  <a:lnTo>
                    <a:pt x="121934" y="396404"/>
                  </a:lnTo>
                  <a:lnTo>
                    <a:pt x="116294" y="409099"/>
                  </a:lnTo>
                  <a:lnTo>
                    <a:pt x="110231" y="420337"/>
                  </a:lnTo>
                  <a:lnTo>
                    <a:pt x="103533" y="430056"/>
                  </a:lnTo>
                  <a:lnTo>
                    <a:pt x="95673" y="437922"/>
                  </a:lnTo>
                  <a:lnTo>
                    <a:pt x="86465" y="443907"/>
                  </a:lnTo>
                  <a:lnTo>
                    <a:pt x="76349" y="447775"/>
                  </a:lnTo>
                  <a:lnTo>
                    <a:pt x="66174" y="448948"/>
                  </a:lnTo>
                  <a:lnTo>
                    <a:pt x="56448" y="447359"/>
                  </a:lnTo>
                  <a:lnTo>
                    <a:pt x="47480" y="443208"/>
                  </a:lnTo>
                  <a:lnTo>
                    <a:pt x="39536" y="436692"/>
                  </a:lnTo>
                  <a:lnTo>
                    <a:pt x="32651" y="428168"/>
                  </a:lnTo>
                  <a:lnTo>
                    <a:pt x="27012" y="418228"/>
                  </a:lnTo>
                  <a:lnTo>
                    <a:pt x="23040" y="407581"/>
                  </a:lnTo>
                  <a:lnTo>
                    <a:pt x="20814" y="396692"/>
                  </a:lnTo>
                  <a:lnTo>
                    <a:pt x="20283" y="385943"/>
                  </a:lnTo>
                  <a:lnTo>
                    <a:pt x="21439" y="375726"/>
                  </a:lnTo>
                  <a:lnTo>
                    <a:pt x="24113" y="366198"/>
                  </a:lnTo>
                  <a:lnTo>
                    <a:pt x="28347" y="357648"/>
                  </a:lnTo>
                  <a:lnTo>
                    <a:pt x="34463" y="350574"/>
                  </a:lnTo>
                  <a:lnTo>
                    <a:pt x="42469" y="345112"/>
                  </a:lnTo>
                  <a:lnTo>
                    <a:pt x="52269" y="341086"/>
                  </a:lnTo>
                  <a:lnTo>
                    <a:pt x="63820" y="338210"/>
                  </a:lnTo>
                  <a:lnTo>
                    <a:pt x="76915" y="336201"/>
                  </a:lnTo>
                  <a:lnTo>
                    <a:pt x="90927" y="334984"/>
                  </a:lnTo>
                  <a:lnTo>
                    <a:pt x="104938" y="334683"/>
                  </a:lnTo>
                  <a:lnTo>
                    <a:pt x="118434" y="335297"/>
                  </a:lnTo>
                  <a:lnTo>
                    <a:pt x="131442" y="336860"/>
                  </a:lnTo>
                  <a:lnTo>
                    <a:pt x="144324" y="339511"/>
                  </a:lnTo>
                  <a:lnTo>
                    <a:pt x="157316" y="343224"/>
                  </a:lnTo>
                  <a:lnTo>
                    <a:pt x="170179" y="347836"/>
                  </a:lnTo>
                  <a:lnTo>
                    <a:pt x="182297" y="353149"/>
                  </a:lnTo>
                  <a:lnTo>
                    <a:pt x="193387" y="358980"/>
                  </a:lnTo>
                  <a:lnTo>
                    <a:pt x="203802" y="365183"/>
                  </a:lnTo>
                  <a:lnTo>
                    <a:pt x="214323" y="371645"/>
                  </a:lnTo>
                  <a:lnTo>
                    <a:pt x="225400" y="378296"/>
                  </a:lnTo>
                  <a:lnTo>
                    <a:pt x="236977" y="385406"/>
                  </a:lnTo>
                  <a:lnTo>
                    <a:pt x="248681" y="393550"/>
                  </a:lnTo>
                  <a:lnTo>
                    <a:pt x="260249" y="402942"/>
                  </a:lnTo>
                  <a:lnTo>
                    <a:pt x="271141" y="412886"/>
                  </a:lnTo>
                  <a:lnTo>
                    <a:pt x="281540" y="422929"/>
                  </a:lnTo>
                  <a:lnTo>
                    <a:pt x="292359" y="433957"/>
                  </a:lnTo>
                  <a:lnTo>
                    <a:pt x="305327" y="44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16435" y="3778468"/>
              <a:ext cx="5748561" cy="187156"/>
            </a:xfrm>
            <a:custGeom>
              <a:avLst/>
              <a:gdLst/>
              <a:ahLst/>
              <a:cxnLst/>
              <a:rect l="0" t="0" r="0" b="0"/>
              <a:pathLst>
                <a:path w="5748561" h="187156">
                  <a:moveTo>
                    <a:pt x="0" y="148661"/>
                  </a:moveTo>
                  <a:lnTo>
                    <a:pt x="8801" y="154462"/>
                  </a:lnTo>
                  <a:lnTo>
                    <a:pt x="17148" y="159386"/>
                  </a:lnTo>
                  <a:lnTo>
                    <a:pt x="25847" y="163889"/>
                  </a:lnTo>
                  <a:lnTo>
                    <a:pt x="34967" y="168110"/>
                  </a:lnTo>
                  <a:lnTo>
                    <a:pt x="44462" y="172123"/>
                  </a:lnTo>
                  <a:lnTo>
                    <a:pt x="54259" y="175980"/>
                  </a:lnTo>
                  <a:lnTo>
                    <a:pt x="64446" y="179559"/>
                  </a:lnTo>
                  <a:lnTo>
                    <a:pt x="75268" y="182586"/>
                  </a:lnTo>
                  <a:lnTo>
                    <a:pt x="86803" y="184951"/>
                  </a:lnTo>
                  <a:lnTo>
                    <a:pt x="98820" y="186539"/>
                  </a:lnTo>
                  <a:lnTo>
                    <a:pt x="110886" y="187155"/>
                  </a:lnTo>
                  <a:lnTo>
                    <a:pt x="122738" y="186784"/>
                  </a:lnTo>
                  <a:lnTo>
                    <a:pt x="134137" y="185400"/>
                  </a:lnTo>
                  <a:lnTo>
                    <a:pt x="144791" y="182876"/>
                  </a:lnTo>
                  <a:lnTo>
                    <a:pt x="154622" y="179248"/>
                  </a:lnTo>
                  <a:lnTo>
                    <a:pt x="163715" y="174524"/>
                  </a:lnTo>
                  <a:lnTo>
                    <a:pt x="172216" y="168605"/>
                  </a:lnTo>
                  <a:lnTo>
                    <a:pt x="180278" y="161548"/>
                  </a:lnTo>
                  <a:lnTo>
                    <a:pt x="188186" y="153540"/>
                  </a:lnTo>
                  <a:lnTo>
                    <a:pt x="196343" y="144794"/>
                  </a:lnTo>
                  <a:lnTo>
                    <a:pt x="204948" y="135505"/>
                  </a:lnTo>
                  <a:lnTo>
                    <a:pt x="214017" y="125828"/>
                  </a:lnTo>
                  <a:lnTo>
                    <a:pt x="223484" y="115880"/>
                  </a:lnTo>
                  <a:lnTo>
                    <a:pt x="233256" y="105749"/>
                  </a:lnTo>
                  <a:lnTo>
                    <a:pt x="243088" y="95658"/>
                  </a:lnTo>
                  <a:lnTo>
                    <a:pt x="252609" y="85956"/>
                  </a:lnTo>
                  <a:lnTo>
                    <a:pt x="261644" y="76800"/>
                  </a:lnTo>
                  <a:lnTo>
                    <a:pt x="270354" y="68177"/>
                  </a:lnTo>
                  <a:lnTo>
                    <a:pt x="279122" y="59998"/>
                  </a:lnTo>
                  <a:lnTo>
                    <a:pt x="288172" y="52162"/>
                  </a:lnTo>
                  <a:lnTo>
                    <a:pt x="297557" y="44576"/>
                  </a:lnTo>
                  <a:lnTo>
                    <a:pt x="307244" y="37167"/>
                  </a:lnTo>
                  <a:lnTo>
                    <a:pt x="317181" y="29888"/>
                  </a:lnTo>
                  <a:lnTo>
                    <a:pt x="327635" y="22863"/>
                  </a:lnTo>
                  <a:lnTo>
                    <a:pt x="339171" y="16371"/>
                  </a:lnTo>
                  <a:lnTo>
                    <a:pt x="351999" y="10533"/>
                  </a:lnTo>
                  <a:lnTo>
                    <a:pt x="365698" y="5631"/>
                  </a:lnTo>
                  <a:lnTo>
                    <a:pt x="379433" y="2169"/>
                  </a:lnTo>
                  <a:lnTo>
                    <a:pt x="392719" y="293"/>
                  </a:lnTo>
                  <a:lnTo>
                    <a:pt x="405911" y="0"/>
                  </a:lnTo>
                  <a:lnTo>
                    <a:pt x="419973" y="1316"/>
                  </a:lnTo>
                  <a:lnTo>
                    <a:pt x="435385" y="4084"/>
                  </a:lnTo>
                  <a:lnTo>
                    <a:pt x="451670" y="7873"/>
                  </a:lnTo>
                  <a:lnTo>
                    <a:pt x="467694" y="12092"/>
                  </a:lnTo>
                  <a:lnTo>
                    <a:pt x="482807" y="16372"/>
                  </a:lnTo>
                  <a:lnTo>
                    <a:pt x="496870" y="20716"/>
                  </a:lnTo>
                  <a:lnTo>
                    <a:pt x="509995" y="25392"/>
                  </a:lnTo>
                  <a:lnTo>
                    <a:pt x="522379" y="30534"/>
                  </a:lnTo>
                  <a:lnTo>
                    <a:pt x="534373" y="35970"/>
                  </a:lnTo>
                  <a:lnTo>
                    <a:pt x="546440" y="41321"/>
                  </a:lnTo>
                  <a:lnTo>
                    <a:pt x="558826" y="46371"/>
                  </a:lnTo>
                  <a:lnTo>
                    <a:pt x="571420" y="51236"/>
                  </a:lnTo>
                  <a:lnTo>
                    <a:pt x="583875" y="56264"/>
                  </a:lnTo>
                  <a:lnTo>
                    <a:pt x="595994" y="61642"/>
                  </a:lnTo>
                  <a:lnTo>
                    <a:pt x="607741" y="67237"/>
                  </a:lnTo>
                  <a:lnTo>
                    <a:pt x="619162" y="72693"/>
                  </a:lnTo>
                  <a:lnTo>
                    <a:pt x="630330" y="77809"/>
                  </a:lnTo>
                  <a:lnTo>
                    <a:pt x="641473" y="82549"/>
                  </a:lnTo>
                  <a:lnTo>
                    <a:pt x="652955" y="86960"/>
                  </a:lnTo>
                  <a:lnTo>
                    <a:pt x="664945" y="91106"/>
                  </a:lnTo>
                  <a:lnTo>
                    <a:pt x="677440" y="94890"/>
                  </a:lnTo>
                  <a:lnTo>
                    <a:pt x="690360" y="98058"/>
                  </a:lnTo>
                  <a:lnTo>
                    <a:pt x="703622" y="100525"/>
                  </a:lnTo>
                  <a:lnTo>
                    <a:pt x="717630" y="102351"/>
                  </a:lnTo>
                  <a:lnTo>
                    <a:pt x="733236" y="103660"/>
                  </a:lnTo>
                  <a:lnTo>
                    <a:pt x="750764" y="104573"/>
                  </a:lnTo>
                  <a:lnTo>
                    <a:pt x="769587" y="105035"/>
                  </a:lnTo>
                  <a:lnTo>
                    <a:pt x="788453" y="104821"/>
                  </a:lnTo>
                  <a:lnTo>
                    <a:pt x="806621" y="103862"/>
                  </a:lnTo>
                  <a:lnTo>
                    <a:pt x="823885" y="102236"/>
                  </a:lnTo>
                  <a:lnTo>
                    <a:pt x="840311" y="100074"/>
                  </a:lnTo>
                  <a:lnTo>
                    <a:pt x="856064" y="97508"/>
                  </a:lnTo>
                  <a:lnTo>
                    <a:pt x="871474" y="94650"/>
                  </a:lnTo>
                  <a:lnTo>
                    <a:pt x="886988" y="91586"/>
                  </a:lnTo>
                  <a:lnTo>
                    <a:pt x="902842" y="88379"/>
                  </a:lnTo>
                  <a:lnTo>
                    <a:pt x="918917" y="85074"/>
                  </a:lnTo>
                  <a:lnTo>
                    <a:pt x="934863" y="81702"/>
                  </a:lnTo>
                  <a:lnTo>
                    <a:pt x="950483" y="78285"/>
                  </a:lnTo>
                  <a:lnTo>
                    <a:pt x="965904" y="74837"/>
                  </a:lnTo>
                  <a:lnTo>
                    <a:pt x="981477" y="71369"/>
                  </a:lnTo>
                  <a:lnTo>
                    <a:pt x="997399" y="67887"/>
                  </a:lnTo>
                  <a:lnTo>
                    <a:pt x="1013703" y="64396"/>
                  </a:lnTo>
                  <a:lnTo>
                    <a:pt x="1030340" y="60899"/>
                  </a:lnTo>
                  <a:lnTo>
                    <a:pt x="1047236" y="57402"/>
                  </a:lnTo>
                  <a:lnTo>
                    <a:pt x="1064160" y="54071"/>
                  </a:lnTo>
                  <a:lnTo>
                    <a:pt x="1080749" y="51214"/>
                  </a:lnTo>
                  <a:lnTo>
                    <a:pt x="1096836" y="48960"/>
                  </a:lnTo>
                  <a:lnTo>
                    <a:pt x="1112587" y="47277"/>
                  </a:lnTo>
                  <a:lnTo>
                    <a:pt x="1128390" y="46065"/>
                  </a:lnTo>
                  <a:lnTo>
                    <a:pt x="1144474" y="45217"/>
                  </a:lnTo>
                  <a:lnTo>
                    <a:pt x="1161058" y="44800"/>
                  </a:lnTo>
                  <a:lnTo>
                    <a:pt x="1178417" y="45043"/>
                  </a:lnTo>
                  <a:lnTo>
                    <a:pt x="1196615" y="46021"/>
                  </a:lnTo>
                  <a:lnTo>
                    <a:pt x="1215397" y="47661"/>
                  </a:lnTo>
                  <a:lnTo>
                    <a:pt x="1234304" y="49832"/>
                  </a:lnTo>
                  <a:lnTo>
                    <a:pt x="1253062" y="52403"/>
                  </a:lnTo>
                  <a:lnTo>
                    <a:pt x="1271742" y="55266"/>
                  </a:lnTo>
                  <a:lnTo>
                    <a:pt x="1290655" y="58332"/>
                  </a:lnTo>
                  <a:lnTo>
                    <a:pt x="1309969" y="61546"/>
                  </a:lnTo>
                  <a:lnTo>
                    <a:pt x="1329533" y="65025"/>
                  </a:lnTo>
                  <a:lnTo>
                    <a:pt x="1348981" y="69046"/>
                  </a:lnTo>
                  <a:lnTo>
                    <a:pt x="1368104" y="73717"/>
                  </a:lnTo>
                  <a:lnTo>
                    <a:pt x="1386862" y="78990"/>
                  </a:lnTo>
                  <a:lnTo>
                    <a:pt x="1405297" y="84755"/>
                  </a:lnTo>
                  <a:lnTo>
                    <a:pt x="1423481" y="90888"/>
                  </a:lnTo>
                  <a:lnTo>
                    <a:pt x="1441642" y="97125"/>
                  </a:lnTo>
                  <a:lnTo>
                    <a:pt x="1460142" y="103078"/>
                  </a:lnTo>
                  <a:lnTo>
                    <a:pt x="1479145" y="108561"/>
                  </a:lnTo>
                  <a:lnTo>
                    <a:pt x="1498486" y="113562"/>
                  </a:lnTo>
                  <a:lnTo>
                    <a:pt x="1517777" y="118156"/>
                  </a:lnTo>
                  <a:lnTo>
                    <a:pt x="1536795" y="122427"/>
                  </a:lnTo>
                  <a:lnTo>
                    <a:pt x="1555651" y="126297"/>
                  </a:lnTo>
                  <a:lnTo>
                    <a:pt x="1574684" y="129524"/>
                  </a:lnTo>
                  <a:lnTo>
                    <a:pt x="1594077" y="132034"/>
                  </a:lnTo>
                  <a:lnTo>
                    <a:pt x="1613695" y="134060"/>
                  </a:lnTo>
                  <a:lnTo>
                    <a:pt x="1633179" y="136035"/>
                  </a:lnTo>
                  <a:lnTo>
                    <a:pt x="1652331" y="138214"/>
                  </a:lnTo>
                  <a:lnTo>
                    <a:pt x="1671277" y="140509"/>
                  </a:lnTo>
                  <a:lnTo>
                    <a:pt x="1690371" y="142597"/>
                  </a:lnTo>
                  <a:lnTo>
                    <a:pt x="1709806" y="144294"/>
                  </a:lnTo>
                  <a:lnTo>
                    <a:pt x="1729452" y="145415"/>
                  </a:lnTo>
                  <a:lnTo>
                    <a:pt x="1748955" y="145711"/>
                  </a:lnTo>
                  <a:lnTo>
                    <a:pt x="1768114" y="145131"/>
                  </a:lnTo>
                  <a:lnTo>
                    <a:pt x="1786896" y="143944"/>
                  </a:lnTo>
                  <a:lnTo>
                    <a:pt x="1805347" y="142617"/>
                  </a:lnTo>
                  <a:lnTo>
                    <a:pt x="1823542" y="141428"/>
                  </a:lnTo>
                  <a:lnTo>
                    <a:pt x="1841710" y="140311"/>
                  </a:lnTo>
                  <a:lnTo>
                    <a:pt x="1860215" y="138954"/>
                  </a:lnTo>
                  <a:lnTo>
                    <a:pt x="1879221" y="137185"/>
                  </a:lnTo>
                  <a:lnTo>
                    <a:pt x="1898564" y="134826"/>
                  </a:lnTo>
                  <a:lnTo>
                    <a:pt x="1917856" y="131632"/>
                  </a:lnTo>
                  <a:lnTo>
                    <a:pt x="1936875" y="127557"/>
                  </a:lnTo>
                  <a:lnTo>
                    <a:pt x="1955732" y="122869"/>
                  </a:lnTo>
                  <a:lnTo>
                    <a:pt x="1974765" y="118038"/>
                  </a:lnTo>
                  <a:lnTo>
                    <a:pt x="1994159" y="113348"/>
                  </a:lnTo>
                  <a:lnTo>
                    <a:pt x="2013777" y="108897"/>
                  </a:lnTo>
                  <a:lnTo>
                    <a:pt x="2033261" y="104681"/>
                  </a:lnTo>
                  <a:lnTo>
                    <a:pt x="2052408" y="100657"/>
                  </a:lnTo>
                  <a:lnTo>
                    <a:pt x="2071182" y="96615"/>
                  </a:lnTo>
                  <a:lnTo>
                    <a:pt x="2089628" y="92208"/>
                  </a:lnTo>
                  <a:lnTo>
                    <a:pt x="2107814" y="87280"/>
                  </a:lnTo>
                  <a:lnTo>
                    <a:pt x="2125807" y="82002"/>
                  </a:lnTo>
                  <a:lnTo>
                    <a:pt x="2143662" y="76766"/>
                  </a:lnTo>
                  <a:lnTo>
                    <a:pt x="2161418" y="71805"/>
                  </a:lnTo>
                  <a:lnTo>
                    <a:pt x="2179108" y="67341"/>
                  </a:lnTo>
                  <a:lnTo>
                    <a:pt x="2196751" y="63647"/>
                  </a:lnTo>
                  <a:lnTo>
                    <a:pt x="2214363" y="60797"/>
                  </a:lnTo>
                  <a:lnTo>
                    <a:pt x="2231954" y="58697"/>
                  </a:lnTo>
                  <a:lnTo>
                    <a:pt x="2249530" y="57198"/>
                  </a:lnTo>
                  <a:lnTo>
                    <a:pt x="2267097" y="56152"/>
                  </a:lnTo>
                  <a:lnTo>
                    <a:pt x="2284658" y="55601"/>
                  </a:lnTo>
                  <a:lnTo>
                    <a:pt x="2302214" y="55755"/>
                  </a:lnTo>
                  <a:lnTo>
                    <a:pt x="2319763" y="56673"/>
                  </a:lnTo>
                  <a:lnTo>
                    <a:pt x="2337141" y="58271"/>
                  </a:lnTo>
                  <a:lnTo>
                    <a:pt x="2354043" y="60415"/>
                  </a:lnTo>
                  <a:lnTo>
                    <a:pt x="2370343" y="62964"/>
                  </a:lnTo>
                  <a:lnTo>
                    <a:pt x="2386239" y="65641"/>
                  </a:lnTo>
                  <a:lnTo>
                    <a:pt x="2402139" y="68051"/>
                  </a:lnTo>
                  <a:lnTo>
                    <a:pt x="2418280" y="70006"/>
                  </a:lnTo>
                  <a:lnTo>
                    <a:pt x="2434563" y="71656"/>
                  </a:lnTo>
                  <a:lnTo>
                    <a:pt x="2450654" y="73378"/>
                  </a:lnTo>
                  <a:lnTo>
                    <a:pt x="2466375" y="75387"/>
                  </a:lnTo>
                  <a:lnTo>
                    <a:pt x="2481865" y="77568"/>
                  </a:lnTo>
                  <a:lnTo>
                    <a:pt x="2497485" y="79580"/>
                  </a:lnTo>
                  <a:lnTo>
                    <a:pt x="2513434" y="81234"/>
                  </a:lnTo>
                  <a:lnTo>
                    <a:pt x="2529586" y="82668"/>
                  </a:lnTo>
                  <a:lnTo>
                    <a:pt x="2545589" y="84237"/>
                  </a:lnTo>
                  <a:lnTo>
                    <a:pt x="2561251" y="86140"/>
                  </a:lnTo>
                  <a:lnTo>
                    <a:pt x="2576701" y="88248"/>
                  </a:lnTo>
                  <a:lnTo>
                    <a:pt x="2592295" y="90210"/>
                  </a:lnTo>
                  <a:lnTo>
                    <a:pt x="2608226" y="91826"/>
                  </a:lnTo>
                  <a:lnTo>
                    <a:pt x="2624366" y="93064"/>
                  </a:lnTo>
                  <a:lnTo>
                    <a:pt x="2640362" y="93970"/>
                  </a:lnTo>
                  <a:lnTo>
                    <a:pt x="2656018" y="94609"/>
                  </a:lnTo>
                  <a:lnTo>
                    <a:pt x="2671465" y="94886"/>
                  </a:lnTo>
                  <a:lnTo>
                    <a:pt x="2687056" y="94546"/>
                  </a:lnTo>
                  <a:lnTo>
                    <a:pt x="2702990" y="93504"/>
                  </a:lnTo>
                  <a:lnTo>
                    <a:pt x="2719302" y="91821"/>
                  </a:lnTo>
                  <a:lnTo>
                    <a:pt x="2735945" y="89622"/>
                  </a:lnTo>
                  <a:lnTo>
                    <a:pt x="2752850" y="87035"/>
                  </a:lnTo>
                  <a:lnTo>
                    <a:pt x="2769949" y="84333"/>
                  </a:lnTo>
                  <a:lnTo>
                    <a:pt x="2787188" y="81906"/>
                  </a:lnTo>
                  <a:lnTo>
                    <a:pt x="2804525" y="79940"/>
                  </a:lnTo>
                  <a:lnTo>
                    <a:pt x="2821929" y="78283"/>
                  </a:lnTo>
                  <a:lnTo>
                    <a:pt x="2839380" y="76556"/>
                  </a:lnTo>
                  <a:lnTo>
                    <a:pt x="2856863" y="74539"/>
                  </a:lnTo>
                  <a:lnTo>
                    <a:pt x="2874367" y="72183"/>
                  </a:lnTo>
                  <a:lnTo>
                    <a:pt x="2891886" y="69522"/>
                  </a:lnTo>
                  <a:lnTo>
                    <a:pt x="2909414" y="66622"/>
                  </a:lnTo>
                  <a:lnTo>
                    <a:pt x="2926948" y="63708"/>
                  </a:lnTo>
                  <a:lnTo>
                    <a:pt x="2944488" y="61139"/>
                  </a:lnTo>
                  <a:lnTo>
                    <a:pt x="2962034" y="59077"/>
                  </a:lnTo>
                  <a:lnTo>
                    <a:pt x="2979750" y="57355"/>
                  </a:lnTo>
                  <a:lnTo>
                    <a:pt x="2997944" y="55585"/>
                  </a:lnTo>
                  <a:lnTo>
                    <a:pt x="3016733" y="53544"/>
                  </a:lnTo>
                  <a:lnTo>
                    <a:pt x="3035760" y="51341"/>
                  </a:lnTo>
                  <a:lnTo>
                    <a:pt x="3054306" y="49315"/>
                  </a:lnTo>
                  <a:lnTo>
                    <a:pt x="3072007" y="47655"/>
                  </a:lnTo>
                  <a:lnTo>
                    <a:pt x="3088994" y="46389"/>
                  </a:lnTo>
                  <a:lnTo>
                    <a:pt x="3105701" y="45464"/>
                  </a:lnTo>
                  <a:lnTo>
                    <a:pt x="3122423" y="44811"/>
                  </a:lnTo>
                  <a:lnTo>
                    <a:pt x="3139283" y="44526"/>
                  </a:lnTo>
                  <a:lnTo>
                    <a:pt x="3156302" y="44860"/>
                  </a:lnTo>
                  <a:lnTo>
                    <a:pt x="3173458" y="45899"/>
                  </a:lnTo>
                  <a:lnTo>
                    <a:pt x="3190557" y="47579"/>
                  </a:lnTo>
                  <a:lnTo>
                    <a:pt x="3207265" y="49777"/>
                  </a:lnTo>
                  <a:lnTo>
                    <a:pt x="3223431" y="52367"/>
                  </a:lnTo>
                  <a:lnTo>
                    <a:pt x="3239236" y="55241"/>
                  </a:lnTo>
                  <a:lnTo>
                    <a:pt x="3255074" y="58316"/>
                  </a:lnTo>
                  <a:lnTo>
                    <a:pt x="3271173" y="61530"/>
                  </a:lnTo>
                  <a:lnTo>
                    <a:pt x="3287427" y="64840"/>
                  </a:lnTo>
                  <a:lnTo>
                    <a:pt x="3303500" y="68216"/>
                  </a:lnTo>
                  <a:lnTo>
                    <a:pt x="3319204" y="71635"/>
                  </a:lnTo>
                  <a:lnTo>
                    <a:pt x="3334513" y="75083"/>
                  </a:lnTo>
                  <a:lnTo>
                    <a:pt x="3349479" y="78552"/>
                  </a:lnTo>
                  <a:lnTo>
                    <a:pt x="3364180" y="82030"/>
                  </a:lnTo>
                  <a:lnTo>
                    <a:pt x="3378849" y="85349"/>
                  </a:lnTo>
                  <a:lnTo>
                    <a:pt x="3393852" y="88198"/>
                  </a:lnTo>
                  <a:lnTo>
                    <a:pt x="3409354" y="90446"/>
                  </a:lnTo>
                  <a:lnTo>
                    <a:pt x="3425190" y="92125"/>
                  </a:lnTo>
                  <a:lnTo>
                    <a:pt x="3440975" y="93335"/>
                  </a:lnTo>
                  <a:lnTo>
                    <a:pt x="3456481" y="94190"/>
                  </a:lnTo>
                  <a:lnTo>
                    <a:pt x="3471657" y="94953"/>
                  </a:lnTo>
                  <a:lnTo>
                    <a:pt x="3486532" y="96005"/>
                  </a:lnTo>
                  <a:lnTo>
                    <a:pt x="3501173" y="97532"/>
                  </a:lnTo>
                  <a:lnTo>
                    <a:pt x="3515802" y="99544"/>
                  </a:lnTo>
                  <a:lnTo>
                    <a:pt x="3530777" y="101966"/>
                  </a:lnTo>
                  <a:lnTo>
                    <a:pt x="3546261" y="104701"/>
                  </a:lnTo>
                  <a:lnTo>
                    <a:pt x="3562085" y="107503"/>
                  </a:lnTo>
                  <a:lnTo>
                    <a:pt x="3577862" y="109997"/>
                  </a:lnTo>
                  <a:lnTo>
                    <a:pt x="3593368" y="112008"/>
                  </a:lnTo>
                  <a:lnTo>
                    <a:pt x="3608712" y="113695"/>
                  </a:lnTo>
                  <a:lnTo>
                    <a:pt x="3624234" y="115442"/>
                  </a:lnTo>
                  <a:lnTo>
                    <a:pt x="3640121" y="117472"/>
                  </a:lnTo>
                  <a:lnTo>
                    <a:pt x="3656402" y="119837"/>
                  </a:lnTo>
                  <a:lnTo>
                    <a:pt x="3673024" y="122504"/>
                  </a:lnTo>
                  <a:lnTo>
                    <a:pt x="3689915" y="125408"/>
                  </a:lnTo>
                  <a:lnTo>
                    <a:pt x="3707005" y="128324"/>
                  </a:lnTo>
                  <a:lnTo>
                    <a:pt x="3724236" y="130896"/>
                  </a:lnTo>
                  <a:lnTo>
                    <a:pt x="3741570" y="132959"/>
                  </a:lnTo>
                  <a:lnTo>
                    <a:pt x="3758972" y="134681"/>
                  </a:lnTo>
                  <a:lnTo>
                    <a:pt x="3776421" y="136452"/>
                  </a:lnTo>
                  <a:lnTo>
                    <a:pt x="3793902" y="138497"/>
                  </a:lnTo>
                  <a:lnTo>
                    <a:pt x="3811405" y="140873"/>
                  </a:lnTo>
                  <a:lnTo>
                    <a:pt x="3828923" y="143547"/>
                  </a:lnTo>
                  <a:lnTo>
                    <a:pt x="3846450" y="146455"/>
                  </a:lnTo>
                  <a:lnTo>
                    <a:pt x="3863984" y="149375"/>
                  </a:lnTo>
                  <a:lnTo>
                    <a:pt x="3881523" y="151949"/>
                  </a:lnTo>
                  <a:lnTo>
                    <a:pt x="3899065" y="154003"/>
                  </a:lnTo>
                  <a:lnTo>
                    <a:pt x="3916608" y="155381"/>
                  </a:lnTo>
                  <a:lnTo>
                    <a:pt x="3934154" y="155856"/>
                  </a:lnTo>
                  <a:lnTo>
                    <a:pt x="3951700" y="155400"/>
                  </a:lnTo>
                  <a:lnTo>
                    <a:pt x="3969246" y="154298"/>
                  </a:lnTo>
                  <a:lnTo>
                    <a:pt x="3986793" y="153028"/>
                  </a:lnTo>
                  <a:lnTo>
                    <a:pt x="4004336" y="151882"/>
                  </a:lnTo>
                  <a:lnTo>
                    <a:pt x="4021709" y="150963"/>
                  </a:lnTo>
                  <a:lnTo>
                    <a:pt x="4038608" y="150272"/>
                  </a:lnTo>
                  <a:lnTo>
                    <a:pt x="4054907" y="149769"/>
                  </a:lnTo>
                  <a:lnTo>
                    <a:pt x="4070801" y="149244"/>
                  </a:lnTo>
                  <a:lnTo>
                    <a:pt x="4086701" y="148352"/>
                  </a:lnTo>
                  <a:lnTo>
                    <a:pt x="4102841" y="146935"/>
                  </a:lnTo>
                  <a:lnTo>
                    <a:pt x="4119123" y="145169"/>
                  </a:lnTo>
                  <a:lnTo>
                    <a:pt x="4135214" y="143444"/>
                  </a:lnTo>
                  <a:lnTo>
                    <a:pt x="4150934" y="141989"/>
                  </a:lnTo>
                  <a:lnTo>
                    <a:pt x="4166424" y="140861"/>
                  </a:lnTo>
                  <a:lnTo>
                    <a:pt x="4182043" y="140030"/>
                  </a:lnTo>
                  <a:lnTo>
                    <a:pt x="4197992" y="139440"/>
                  </a:lnTo>
                  <a:lnTo>
                    <a:pt x="4214145" y="139198"/>
                  </a:lnTo>
                  <a:lnTo>
                    <a:pt x="4230149" y="139560"/>
                  </a:lnTo>
                  <a:lnTo>
                    <a:pt x="4245806" y="140612"/>
                  </a:lnTo>
                  <a:lnTo>
                    <a:pt x="4261083" y="142133"/>
                  </a:lnTo>
                  <a:lnTo>
                    <a:pt x="4276029" y="143691"/>
                  </a:lnTo>
                  <a:lnTo>
                    <a:pt x="4290711" y="145038"/>
                  </a:lnTo>
                  <a:lnTo>
                    <a:pt x="4305198" y="146263"/>
                  </a:lnTo>
                  <a:lnTo>
                    <a:pt x="4319545" y="147692"/>
                  </a:lnTo>
                  <a:lnTo>
                    <a:pt x="4333794" y="149501"/>
                  </a:lnTo>
                  <a:lnTo>
                    <a:pt x="4347976" y="151546"/>
                  </a:lnTo>
                  <a:lnTo>
                    <a:pt x="4362110" y="153466"/>
                  </a:lnTo>
                  <a:lnTo>
                    <a:pt x="4376209" y="155058"/>
                  </a:lnTo>
                  <a:lnTo>
                    <a:pt x="4390118" y="156450"/>
                  </a:lnTo>
                  <a:lnTo>
                    <a:pt x="4403536" y="157991"/>
                  </a:lnTo>
                  <a:lnTo>
                    <a:pt x="4416346" y="159876"/>
                  </a:lnTo>
                  <a:lnTo>
                    <a:pt x="4428744" y="161972"/>
                  </a:lnTo>
                  <a:lnTo>
                    <a:pt x="4441143" y="163926"/>
                  </a:lnTo>
                  <a:lnTo>
                    <a:pt x="4453784" y="165537"/>
                  </a:lnTo>
                  <a:lnTo>
                    <a:pt x="4466733" y="166771"/>
                  </a:lnTo>
                  <a:lnTo>
                    <a:pt x="4479965" y="167675"/>
                  </a:lnTo>
                  <a:lnTo>
                    <a:pt x="4493426" y="168317"/>
                  </a:lnTo>
                  <a:lnTo>
                    <a:pt x="4507060" y="168765"/>
                  </a:lnTo>
                  <a:lnTo>
                    <a:pt x="4520820" y="169073"/>
                  </a:lnTo>
                  <a:lnTo>
                    <a:pt x="4534668" y="169283"/>
                  </a:lnTo>
                  <a:lnTo>
                    <a:pt x="4548576" y="169426"/>
                  </a:lnTo>
                  <a:lnTo>
                    <a:pt x="4562528" y="169522"/>
                  </a:lnTo>
                  <a:lnTo>
                    <a:pt x="4576506" y="169582"/>
                  </a:lnTo>
                  <a:lnTo>
                    <a:pt x="4590504" y="169453"/>
                  </a:lnTo>
                  <a:lnTo>
                    <a:pt x="4604516" y="168833"/>
                  </a:lnTo>
                  <a:lnTo>
                    <a:pt x="4618537" y="167604"/>
                  </a:lnTo>
                  <a:lnTo>
                    <a:pt x="4632563" y="165965"/>
                  </a:lnTo>
                  <a:lnTo>
                    <a:pt x="4646592" y="164325"/>
                  </a:lnTo>
                  <a:lnTo>
                    <a:pt x="4660625" y="162928"/>
                  </a:lnTo>
                  <a:lnTo>
                    <a:pt x="4674659" y="161839"/>
                  </a:lnTo>
                  <a:lnTo>
                    <a:pt x="4688695" y="161034"/>
                  </a:lnTo>
                  <a:lnTo>
                    <a:pt x="4702736" y="160453"/>
                  </a:lnTo>
                  <a:lnTo>
                    <a:pt x="4716946" y="159876"/>
                  </a:lnTo>
                  <a:lnTo>
                    <a:pt x="4731632" y="158950"/>
                  </a:lnTo>
                  <a:lnTo>
                    <a:pt x="4746919" y="157511"/>
                  </a:lnTo>
                  <a:lnTo>
                    <a:pt x="4762608" y="155728"/>
                  </a:lnTo>
                  <a:lnTo>
                    <a:pt x="4778294" y="153993"/>
                  </a:lnTo>
                  <a:lnTo>
                    <a:pt x="4793734" y="152531"/>
                  </a:lnTo>
                  <a:lnTo>
                    <a:pt x="4808866" y="151399"/>
                  </a:lnTo>
                  <a:lnTo>
                    <a:pt x="4823712" y="150565"/>
                  </a:lnTo>
                  <a:lnTo>
                    <a:pt x="4838328" y="149964"/>
                  </a:lnTo>
                  <a:lnTo>
                    <a:pt x="4852770" y="149375"/>
                  </a:lnTo>
                  <a:lnTo>
                    <a:pt x="4867088" y="148439"/>
                  </a:lnTo>
                  <a:lnTo>
                    <a:pt x="4881317" y="146993"/>
                  </a:lnTo>
                  <a:lnTo>
                    <a:pt x="4895485" y="145208"/>
                  </a:lnTo>
                  <a:lnTo>
                    <a:pt x="4909610" y="143469"/>
                  </a:lnTo>
                  <a:lnTo>
                    <a:pt x="4923712" y="142006"/>
                  </a:lnTo>
                  <a:lnTo>
                    <a:pt x="4937963" y="140873"/>
                  </a:lnTo>
                  <a:lnTo>
                    <a:pt x="4952676" y="140037"/>
                  </a:lnTo>
                  <a:lnTo>
                    <a:pt x="4967980" y="139441"/>
                  </a:lnTo>
                  <a:lnTo>
                    <a:pt x="4983683" y="139024"/>
                  </a:lnTo>
                  <a:lnTo>
                    <a:pt x="4999376" y="138736"/>
                  </a:lnTo>
                  <a:lnTo>
                    <a:pt x="5014823" y="138539"/>
                  </a:lnTo>
                  <a:lnTo>
                    <a:pt x="5029957" y="138406"/>
                  </a:lnTo>
                  <a:lnTo>
                    <a:pt x="5044806" y="138316"/>
                  </a:lnTo>
                  <a:lnTo>
                    <a:pt x="5059423" y="138256"/>
                  </a:lnTo>
                  <a:lnTo>
                    <a:pt x="5073867" y="138215"/>
                  </a:lnTo>
                  <a:lnTo>
                    <a:pt x="5088185" y="138188"/>
                  </a:lnTo>
                  <a:lnTo>
                    <a:pt x="5102416" y="138174"/>
                  </a:lnTo>
                  <a:lnTo>
                    <a:pt x="5116584" y="138334"/>
                  </a:lnTo>
                  <a:lnTo>
                    <a:pt x="5130708" y="138975"/>
                  </a:lnTo>
                  <a:lnTo>
                    <a:pt x="5144806" y="140222"/>
                  </a:lnTo>
                  <a:lnTo>
                    <a:pt x="5158884" y="142045"/>
                  </a:lnTo>
                  <a:lnTo>
                    <a:pt x="5172948" y="144339"/>
                  </a:lnTo>
                  <a:lnTo>
                    <a:pt x="5187009" y="146988"/>
                  </a:lnTo>
                  <a:lnTo>
                    <a:pt x="5201231" y="149732"/>
                  </a:lnTo>
                  <a:lnTo>
                    <a:pt x="5215925" y="152188"/>
                  </a:lnTo>
                  <a:lnTo>
                    <a:pt x="5231217" y="154173"/>
                  </a:lnTo>
                  <a:lnTo>
                    <a:pt x="5246911" y="155843"/>
                  </a:lnTo>
                  <a:lnTo>
                    <a:pt x="5262600" y="157579"/>
                  </a:lnTo>
                  <a:lnTo>
                    <a:pt x="5278043" y="159597"/>
                  </a:lnTo>
                  <a:lnTo>
                    <a:pt x="5293174" y="161784"/>
                  </a:lnTo>
                  <a:lnTo>
                    <a:pt x="5308021" y="163799"/>
                  </a:lnTo>
                  <a:lnTo>
                    <a:pt x="5322642" y="165457"/>
                  </a:lnTo>
                  <a:lnTo>
                    <a:pt x="5337259" y="166892"/>
                  </a:lnTo>
                  <a:lnTo>
                    <a:pt x="5352224" y="168462"/>
                  </a:lnTo>
                  <a:lnTo>
                    <a:pt x="5367707" y="170366"/>
                  </a:lnTo>
                  <a:lnTo>
                    <a:pt x="5383701" y="172475"/>
                  </a:lnTo>
                  <a:lnTo>
                    <a:pt x="5400124" y="174438"/>
                  </a:lnTo>
                  <a:lnTo>
                    <a:pt x="5416871" y="176054"/>
                  </a:lnTo>
                  <a:lnTo>
                    <a:pt x="5433694" y="177292"/>
                  </a:lnTo>
                  <a:lnTo>
                    <a:pt x="5450215" y="178198"/>
                  </a:lnTo>
                  <a:lnTo>
                    <a:pt x="5466257" y="178842"/>
                  </a:lnTo>
                  <a:lnTo>
                    <a:pt x="5481976" y="179291"/>
                  </a:lnTo>
                  <a:lnTo>
                    <a:pt x="5497758" y="179600"/>
                  </a:lnTo>
                  <a:lnTo>
                    <a:pt x="5513824" y="179806"/>
                  </a:lnTo>
                  <a:lnTo>
                    <a:pt x="5530225" y="179777"/>
                  </a:lnTo>
                  <a:lnTo>
                    <a:pt x="5546929" y="179225"/>
                  </a:lnTo>
                  <a:lnTo>
                    <a:pt x="5563875" y="178037"/>
                  </a:lnTo>
                  <a:lnTo>
                    <a:pt x="5581001" y="176254"/>
                  </a:lnTo>
                  <a:lnTo>
                    <a:pt x="5598258" y="173987"/>
                  </a:lnTo>
                  <a:lnTo>
                    <a:pt x="5615604" y="171355"/>
                  </a:lnTo>
                  <a:lnTo>
                    <a:pt x="5632844" y="168622"/>
                  </a:lnTo>
                  <a:lnTo>
                    <a:pt x="5649653" y="166175"/>
                  </a:lnTo>
                  <a:lnTo>
                    <a:pt x="5665876" y="164195"/>
                  </a:lnTo>
                  <a:lnTo>
                    <a:pt x="5681323" y="162497"/>
                  </a:lnTo>
                  <a:lnTo>
                    <a:pt x="5697391" y="160345"/>
                  </a:lnTo>
                  <a:lnTo>
                    <a:pt x="5717729" y="156439"/>
                  </a:lnTo>
                  <a:lnTo>
                    <a:pt x="5748560" y="148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56237" y="4229866"/>
            <a:ext cx="8064831" cy="318569"/>
          </a:xfrm>
          <a:custGeom>
            <a:avLst/>
            <a:gdLst/>
            <a:ahLst/>
            <a:cxnLst/>
            <a:rect l="0" t="0" r="0" b="0"/>
            <a:pathLst>
              <a:path w="8064831" h="318569">
                <a:moveTo>
                  <a:pt x="0" y="188089"/>
                </a:moveTo>
                <a:lnTo>
                  <a:pt x="3068" y="196890"/>
                </a:lnTo>
                <a:lnTo>
                  <a:pt x="7130" y="205236"/>
                </a:lnTo>
                <a:lnTo>
                  <a:pt x="12623" y="213935"/>
                </a:lnTo>
                <a:lnTo>
                  <a:pt x="19383" y="223056"/>
                </a:lnTo>
                <a:lnTo>
                  <a:pt x="27181" y="232551"/>
                </a:lnTo>
                <a:lnTo>
                  <a:pt x="35778" y="242334"/>
                </a:lnTo>
                <a:lnTo>
                  <a:pt x="44963" y="252002"/>
                </a:lnTo>
                <a:lnTo>
                  <a:pt x="54569" y="260880"/>
                </a:lnTo>
                <a:lnTo>
                  <a:pt x="64473" y="268659"/>
                </a:lnTo>
                <a:lnTo>
                  <a:pt x="74748" y="275372"/>
                </a:lnTo>
                <a:lnTo>
                  <a:pt x="85638" y="281197"/>
                </a:lnTo>
                <a:lnTo>
                  <a:pt x="97226" y="286335"/>
                </a:lnTo>
                <a:lnTo>
                  <a:pt x="109451" y="290804"/>
                </a:lnTo>
                <a:lnTo>
                  <a:pt x="122189" y="294441"/>
                </a:lnTo>
                <a:lnTo>
                  <a:pt x="135311" y="297222"/>
                </a:lnTo>
                <a:lnTo>
                  <a:pt x="148546" y="299090"/>
                </a:lnTo>
                <a:lnTo>
                  <a:pt x="161505" y="299896"/>
                </a:lnTo>
                <a:lnTo>
                  <a:pt x="173992" y="299653"/>
                </a:lnTo>
                <a:lnTo>
                  <a:pt x="185834" y="298355"/>
                </a:lnTo>
                <a:lnTo>
                  <a:pt x="196794" y="295887"/>
                </a:lnTo>
                <a:lnTo>
                  <a:pt x="206838" y="292293"/>
                </a:lnTo>
                <a:lnTo>
                  <a:pt x="216245" y="287422"/>
                </a:lnTo>
                <a:lnTo>
                  <a:pt x="225491" y="280872"/>
                </a:lnTo>
                <a:lnTo>
                  <a:pt x="234860" y="272578"/>
                </a:lnTo>
                <a:lnTo>
                  <a:pt x="244292" y="262925"/>
                </a:lnTo>
                <a:lnTo>
                  <a:pt x="253477" y="252536"/>
                </a:lnTo>
                <a:lnTo>
                  <a:pt x="262251" y="241852"/>
                </a:lnTo>
                <a:lnTo>
                  <a:pt x="270600" y="231258"/>
                </a:lnTo>
                <a:lnTo>
                  <a:pt x="278587" y="221151"/>
                </a:lnTo>
                <a:lnTo>
                  <a:pt x="286300" y="211691"/>
                </a:lnTo>
                <a:lnTo>
                  <a:pt x="294141" y="202849"/>
                </a:lnTo>
                <a:lnTo>
                  <a:pt x="302785" y="194515"/>
                </a:lnTo>
                <a:lnTo>
                  <a:pt x="312529" y="186576"/>
                </a:lnTo>
                <a:lnTo>
                  <a:pt x="323177" y="179090"/>
                </a:lnTo>
                <a:lnTo>
                  <a:pt x="334243" y="172280"/>
                </a:lnTo>
                <a:lnTo>
                  <a:pt x="345398" y="166224"/>
                </a:lnTo>
                <a:lnTo>
                  <a:pt x="356820" y="161175"/>
                </a:lnTo>
                <a:lnTo>
                  <a:pt x="369079" y="157613"/>
                </a:lnTo>
                <a:lnTo>
                  <a:pt x="382428" y="155665"/>
                </a:lnTo>
                <a:lnTo>
                  <a:pt x="396495" y="155154"/>
                </a:lnTo>
                <a:lnTo>
                  <a:pt x="410483" y="155791"/>
                </a:lnTo>
                <a:lnTo>
                  <a:pt x="423930" y="157291"/>
                </a:lnTo>
                <a:lnTo>
                  <a:pt x="436721" y="159414"/>
                </a:lnTo>
                <a:lnTo>
                  <a:pt x="448918" y="161975"/>
                </a:lnTo>
                <a:lnTo>
                  <a:pt x="460647" y="164846"/>
                </a:lnTo>
                <a:lnTo>
                  <a:pt x="472355" y="168095"/>
                </a:lnTo>
                <a:lnTo>
                  <a:pt x="484756" y="171959"/>
                </a:lnTo>
                <a:lnTo>
                  <a:pt x="498184" y="176522"/>
                </a:lnTo>
                <a:lnTo>
                  <a:pt x="512630" y="181552"/>
                </a:lnTo>
                <a:lnTo>
                  <a:pt x="527932" y="186622"/>
                </a:lnTo>
                <a:lnTo>
                  <a:pt x="543893" y="191471"/>
                </a:lnTo>
                <a:lnTo>
                  <a:pt x="560340" y="195861"/>
                </a:lnTo>
                <a:lnTo>
                  <a:pt x="577132" y="199503"/>
                </a:lnTo>
                <a:lnTo>
                  <a:pt x="594165" y="202316"/>
                </a:lnTo>
                <a:lnTo>
                  <a:pt x="611364" y="204221"/>
                </a:lnTo>
                <a:lnTo>
                  <a:pt x="628677" y="205057"/>
                </a:lnTo>
                <a:lnTo>
                  <a:pt x="646058" y="204843"/>
                </a:lnTo>
                <a:lnTo>
                  <a:pt x="663154" y="203735"/>
                </a:lnTo>
                <a:lnTo>
                  <a:pt x="679334" y="201929"/>
                </a:lnTo>
                <a:lnTo>
                  <a:pt x="694323" y="199601"/>
                </a:lnTo>
                <a:lnTo>
                  <a:pt x="708015" y="196735"/>
                </a:lnTo>
                <a:lnTo>
                  <a:pt x="720300" y="193133"/>
                </a:lnTo>
                <a:lnTo>
                  <a:pt x="731273" y="188752"/>
                </a:lnTo>
                <a:lnTo>
                  <a:pt x="741321" y="183844"/>
                </a:lnTo>
                <a:lnTo>
                  <a:pt x="751005" y="178857"/>
                </a:lnTo>
                <a:lnTo>
                  <a:pt x="760678" y="174060"/>
                </a:lnTo>
                <a:lnTo>
                  <a:pt x="770483" y="169534"/>
                </a:lnTo>
                <a:lnTo>
                  <a:pt x="780453" y="165268"/>
                </a:lnTo>
                <a:lnTo>
                  <a:pt x="790571" y="161215"/>
                </a:lnTo>
                <a:lnTo>
                  <a:pt x="800806" y="157324"/>
                </a:lnTo>
                <a:lnTo>
                  <a:pt x="811130" y="153550"/>
                </a:lnTo>
                <a:lnTo>
                  <a:pt x="821527" y="149864"/>
                </a:lnTo>
                <a:lnTo>
                  <a:pt x="832305" y="146404"/>
                </a:lnTo>
                <a:lnTo>
                  <a:pt x="844065" y="143460"/>
                </a:lnTo>
                <a:lnTo>
                  <a:pt x="857056" y="141148"/>
                </a:lnTo>
                <a:lnTo>
                  <a:pt x="871206" y="139426"/>
                </a:lnTo>
                <a:lnTo>
                  <a:pt x="886307" y="138188"/>
                </a:lnTo>
                <a:lnTo>
                  <a:pt x="902135" y="137327"/>
                </a:lnTo>
                <a:lnTo>
                  <a:pt x="918491" y="137070"/>
                </a:lnTo>
                <a:lnTo>
                  <a:pt x="935222" y="137954"/>
                </a:lnTo>
                <a:lnTo>
                  <a:pt x="952206" y="140176"/>
                </a:lnTo>
                <a:lnTo>
                  <a:pt x="969033" y="143465"/>
                </a:lnTo>
                <a:lnTo>
                  <a:pt x="985031" y="147281"/>
                </a:lnTo>
                <a:lnTo>
                  <a:pt x="999902" y="151254"/>
                </a:lnTo>
                <a:lnTo>
                  <a:pt x="1013685" y="155208"/>
                </a:lnTo>
                <a:lnTo>
                  <a:pt x="1026563" y="159082"/>
                </a:lnTo>
                <a:lnTo>
                  <a:pt x="1038748" y="162868"/>
                </a:lnTo>
                <a:lnTo>
                  <a:pt x="1050425" y="166579"/>
                </a:lnTo>
                <a:lnTo>
                  <a:pt x="1061740" y="170232"/>
                </a:lnTo>
                <a:lnTo>
                  <a:pt x="1072804" y="173841"/>
                </a:lnTo>
                <a:lnTo>
                  <a:pt x="1083695" y="177418"/>
                </a:lnTo>
                <a:lnTo>
                  <a:pt x="1094468" y="180974"/>
                </a:lnTo>
                <a:lnTo>
                  <a:pt x="1105165" y="184515"/>
                </a:lnTo>
                <a:lnTo>
                  <a:pt x="1115976" y="188045"/>
                </a:lnTo>
                <a:lnTo>
                  <a:pt x="1127227" y="191569"/>
                </a:lnTo>
                <a:lnTo>
                  <a:pt x="1139058" y="195084"/>
                </a:lnTo>
                <a:lnTo>
                  <a:pt x="1151445" y="198427"/>
                </a:lnTo>
                <a:lnTo>
                  <a:pt x="1164292" y="201292"/>
                </a:lnTo>
                <a:lnTo>
                  <a:pt x="1177486" y="203556"/>
                </a:lnTo>
                <a:lnTo>
                  <a:pt x="1190770" y="205415"/>
                </a:lnTo>
                <a:lnTo>
                  <a:pt x="1203761" y="207277"/>
                </a:lnTo>
                <a:lnTo>
                  <a:pt x="1216279" y="209380"/>
                </a:lnTo>
                <a:lnTo>
                  <a:pt x="1228481" y="211624"/>
                </a:lnTo>
                <a:lnTo>
                  <a:pt x="1240748" y="213678"/>
                </a:lnTo>
                <a:lnTo>
                  <a:pt x="1253300" y="215352"/>
                </a:lnTo>
                <a:lnTo>
                  <a:pt x="1266190" y="216458"/>
                </a:lnTo>
                <a:lnTo>
                  <a:pt x="1279382" y="216743"/>
                </a:lnTo>
                <a:lnTo>
                  <a:pt x="1292813" y="216153"/>
                </a:lnTo>
                <a:lnTo>
                  <a:pt x="1306256" y="214789"/>
                </a:lnTo>
                <a:lnTo>
                  <a:pt x="1319355" y="212810"/>
                </a:lnTo>
                <a:lnTo>
                  <a:pt x="1331946" y="210370"/>
                </a:lnTo>
                <a:lnTo>
                  <a:pt x="1344197" y="207598"/>
                </a:lnTo>
                <a:lnTo>
                  <a:pt x="1356496" y="204593"/>
                </a:lnTo>
                <a:lnTo>
                  <a:pt x="1369070" y="201425"/>
                </a:lnTo>
                <a:lnTo>
                  <a:pt x="1381974" y="198147"/>
                </a:lnTo>
                <a:lnTo>
                  <a:pt x="1395176" y="194793"/>
                </a:lnTo>
                <a:lnTo>
                  <a:pt x="1408618" y="191383"/>
                </a:lnTo>
                <a:lnTo>
                  <a:pt x="1422239" y="187770"/>
                </a:lnTo>
                <a:lnTo>
                  <a:pt x="1435989" y="183659"/>
                </a:lnTo>
                <a:lnTo>
                  <a:pt x="1449826" y="178933"/>
                </a:lnTo>
                <a:lnTo>
                  <a:pt x="1463557" y="173791"/>
                </a:lnTo>
                <a:lnTo>
                  <a:pt x="1476857" y="168647"/>
                </a:lnTo>
                <a:lnTo>
                  <a:pt x="1489586" y="163739"/>
                </a:lnTo>
                <a:lnTo>
                  <a:pt x="1501930" y="158971"/>
                </a:lnTo>
                <a:lnTo>
                  <a:pt x="1514293" y="154010"/>
                </a:lnTo>
                <a:lnTo>
                  <a:pt x="1526910" y="148676"/>
                </a:lnTo>
                <a:lnTo>
                  <a:pt x="1539843" y="143110"/>
                </a:lnTo>
                <a:lnTo>
                  <a:pt x="1553065" y="137675"/>
                </a:lnTo>
                <a:lnTo>
                  <a:pt x="1566519" y="132577"/>
                </a:lnTo>
                <a:lnTo>
                  <a:pt x="1580149" y="128018"/>
                </a:lnTo>
                <a:lnTo>
                  <a:pt x="1593905" y="124261"/>
                </a:lnTo>
                <a:lnTo>
                  <a:pt x="1607764" y="121364"/>
                </a:lnTo>
                <a:lnTo>
                  <a:pt x="1622190" y="119063"/>
                </a:lnTo>
                <a:lnTo>
                  <a:pt x="1638084" y="116896"/>
                </a:lnTo>
                <a:lnTo>
                  <a:pt x="1655808" y="114589"/>
                </a:lnTo>
                <a:lnTo>
                  <a:pt x="1674765" y="112377"/>
                </a:lnTo>
                <a:lnTo>
                  <a:pt x="1693721" y="110876"/>
                </a:lnTo>
                <a:lnTo>
                  <a:pt x="1711949" y="110382"/>
                </a:lnTo>
                <a:lnTo>
                  <a:pt x="1729253" y="110712"/>
                </a:lnTo>
                <a:lnTo>
                  <a:pt x="1745707" y="111399"/>
                </a:lnTo>
                <a:lnTo>
                  <a:pt x="1761474" y="112120"/>
                </a:lnTo>
                <a:lnTo>
                  <a:pt x="1776723" y="112738"/>
                </a:lnTo>
                <a:lnTo>
                  <a:pt x="1791598" y="113220"/>
                </a:lnTo>
                <a:lnTo>
                  <a:pt x="1806207" y="113580"/>
                </a:lnTo>
                <a:lnTo>
                  <a:pt x="1820633" y="114008"/>
                </a:lnTo>
                <a:lnTo>
                  <a:pt x="1834934" y="114834"/>
                </a:lnTo>
                <a:lnTo>
                  <a:pt x="1849148" y="116210"/>
                </a:lnTo>
                <a:lnTo>
                  <a:pt x="1863304" y="118120"/>
                </a:lnTo>
                <a:lnTo>
                  <a:pt x="1877422" y="120473"/>
                </a:lnTo>
                <a:lnTo>
                  <a:pt x="1891513" y="123167"/>
                </a:lnTo>
                <a:lnTo>
                  <a:pt x="1905587" y="126112"/>
                </a:lnTo>
                <a:lnTo>
                  <a:pt x="1919649" y="129234"/>
                </a:lnTo>
                <a:lnTo>
                  <a:pt x="1933702" y="132475"/>
                </a:lnTo>
                <a:lnTo>
                  <a:pt x="1947751" y="135633"/>
                </a:lnTo>
                <a:lnTo>
                  <a:pt x="1961796" y="138375"/>
                </a:lnTo>
                <a:lnTo>
                  <a:pt x="1975839" y="140554"/>
                </a:lnTo>
                <a:lnTo>
                  <a:pt x="1989880" y="142357"/>
                </a:lnTo>
                <a:lnTo>
                  <a:pt x="2003920" y="144182"/>
                </a:lnTo>
                <a:lnTo>
                  <a:pt x="2017964" y="146260"/>
                </a:lnTo>
                <a:lnTo>
                  <a:pt x="2032176" y="148487"/>
                </a:lnTo>
                <a:lnTo>
                  <a:pt x="2046863" y="150530"/>
                </a:lnTo>
                <a:lnTo>
                  <a:pt x="2062150" y="152201"/>
                </a:lnTo>
                <a:lnTo>
                  <a:pt x="2077841" y="153475"/>
                </a:lnTo>
                <a:lnTo>
                  <a:pt x="2093527" y="154405"/>
                </a:lnTo>
                <a:lnTo>
                  <a:pt x="2108972" y="155060"/>
                </a:lnTo>
                <a:lnTo>
                  <a:pt x="2124276" y="155347"/>
                </a:lnTo>
                <a:lnTo>
                  <a:pt x="2139771" y="155015"/>
                </a:lnTo>
                <a:lnTo>
                  <a:pt x="2155636" y="153978"/>
                </a:lnTo>
                <a:lnTo>
                  <a:pt x="2171731" y="152299"/>
                </a:lnTo>
                <a:lnTo>
                  <a:pt x="2187697" y="150101"/>
                </a:lnTo>
                <a:lnTo>
                  <a:pt x="2203329" y="147511"/>
                </a:lnTo>
                <a:lnTo>
                  <a:pt x="2218589" y="144638"/>
                </a:lnTo>
                <a:lnTo>
                  <a:pt x="2233523" y="141564"/>
                </a:lnTo>
                <a:lnTo>
                  <a:pt x="2248202" y="138344"/>
                </a:lnTo>
                <a:lnTo>
                  <a:pt x="2262858" y="134862"/>
                </a:lnTo>
                <a:lnTo>
                  <a:pt x="2277850" y="130838"/>
                </a:lnTo>
                <a:lnTo>
                  <a:pt x="2293346" y="126165"/>
                </a:lnTo>
                <a:lnTo>
                  <a:pt x="2309178" y="120891"/>
                </a:lnTo>
                <a:lnTo>
                  <a:pt x="2324960" y="115125"/>
                </a:lnTo>
                <a:lnTo>
                  <a:pt x="2340465" y="108992"/>
                </a:lnTo>
                <a:lnTo>
                  <a:pt x="2355639" y="102755"/>
                </a:lnTo>
                <a:lnTo>
                  <a:pt x="2370514" y="96802"/>
                </a:lnTo>
                <a:lnTo>
                  <a:pt x="2385149" y="91315"/>
                </a:lnTo>
                <a:lnTo>
                  <a:pt x="2399605" y="86140"/>
                </a:lnTo>
                <a:lnTo>
                  <a:pt x="2413931" y="80898"/>
                </a:lnTo>
                <a:lnTo>
                  <a:pt x="2428166" y="75373"/>
                </a:lnTo>
                <a:lnTo>
                  <a:pt x="2442338" y="69678"/>
                </a:lnTo>
                <a:lnTo>
                  <a:pt x="2456466" y="64154"/>
                </a:lnTo>
                <a:lnTo>
                  <a:pt x="2470564" y="58992"/>
                </a:lnTo>
                <a:lnTo>
                  <a:pt x="2484643" y="54221"/>
                </a:lnTo>
                <a:lnTo>
                  <a:pt x="2498708" y="49790"/>
                </a:lnTo>
                <a:lnTo>
                  <a:pt x="2512765" y="45630"/>
                </a:lnTo>
                <a:lnTo>
                  <a:pt x="2526815" y="41837"/>
                </a:lnTo>
                <a:lnTo>
                  <a:pt x="2540861" y="38662"/>
                </a:lnTo>
                <a:lnTo>
                  <a:pt x="2554909" y="36192"/>
                </a:lnTo>
                <a:lnTo>
                  <a:pt x="2569124" y="34363"/>
                </a:lnTo>
                <a:lnTo>
                  <a:pt x="2583812" y="33052"/>
                </a:lnTo>
                <a:lnTo>
                  <a:pt x="2599101" y="32133"/>
                </a:lnTo>
                <a:lnTo>
                  <a:pt x="2614792" y="31498"/>
                </a:lnTo>
                <a:lnTo>
                  <a:pt x="2630480" y="31063"/>
                </a:lnTo>
                <a:lnTo>
                  <a:pt x="2645925" y="30772"/>
                </a:lnTo>
                <a:lnTo>
                  <a:pt x="2661229" y="30746"/>
                </a:lnTo>
                <a:lnTo>
                  <a:pt x="2676724" y="31259"/>
                </a:lnTo>
                <a:lnTo>
                  <a:pt x="2692593" y="32423"/>
                </a:lnTo>
                <a:lnTo>
                  <a:pt x="2708861" y="34187"/>
                </a:lnTo>
                <a:lnTo>
                  <a:pt x="2725475" y="36444"/>
                </a:lnTo>
                <a:lnTo>
                  <a:pt x="2742360" y="39073"/>
                </a:lnTo>
                <a:lnTo>
                  <a:pt x="2759447" y="41973"/>
                </a:lnTo>
                <a:lnTo>
                  <a:pt x="2776677" y="45065"/>
                </a:lnTo>
                <a:lnTo>
                  <a:pt x="2794004" y="48286"/>
                </a:lnTo>
                <a:lnTo>
                  <a:pt x="2811232" y="51431"/>
                </a:lnTo>
                <a:lnTo>
                  <a:pt x="2828033" y="54163"/>
                </a:lnTo>
                <a:lnTo>
                  <a:pt x="2844269" y="56333"/>
                </a:lnTo>
                <a:lnTo>
                  <a:pt x="2860292" y="57959"/>
                </a:lnTo>
                <a:lnTo>
                  <a:pt x="2876809" y="59134"/>
                </a:lnTo>
                <a:lnTo>
                  <a:pt x="2894183" y="59961"/>
                </a:lnTo>
                <a:lnTo>
                  <a:pt x="2912277" y="60534"/>
                </a:lnTo>
                <a:lnTo>
                  <a:pt x="2930655" y="60928"/>
                </a:lnTo>
                <a:lnTo>
                  <a:pt x="2949022" y="61196"/>
                </a:lnTo>
                <a:lnTo>
                  <a:pt x="2967253" y="61377"/>
                </a:lnTo>
                <a:lnTo>
                  <a:pt x="2985326" y="61499"/>
                </a:lnTo>
                <a:lnTo>
                  <a:pt x="3003264" y="61577"/>
                </a:lnTo>
                <a:lnTo>
                  <a:pt x="3021259" y="61459"/>
                </a:lnTo>
                <a:lnTo>
                  <a:pt x="3039645" y="60848"/>
                </a:lnTo>
                <a:lnTo>
                  <a:pt x="3058573" y="59619"/>
                </a:lnTo>
                <a:lnTo>
                  <a:pt x="3077863" y="57809"/>
                </a:lnTo>
                <a:lnTo>
                  <a:pt x="3097119" y="55524"/>
                </a:lnTo>
                <a:lnTo>
                  <a:pt x="3116111" y="52875"/>
                </a:lnTo>
                <a:lnTo>
                  <a:pt x="3134779" y="49961"/>
                </a:lnTo>
                <a:lnTo>
                  <a:pt x="3153153" y="46861"/>
                </a:lnTo>
                <a:lnTo>
                  <a:pt x="3171296" y="43628"/>
                </a:lnTo>
                <a:lnTo>
                  <a:pt x="3189430" y="40307"/>
                </a:lnTo>
                <a:lnTo>
                  <a:pt x="3207910" y="36924"/>
                </a:lnTo>
                <a:lnTo>
                  <a:pt x="3226906" y="33500"/>
                </a:lnTo>
                <a:lnTo>
                  <a:pt x="3246411" y="30047"/>
                </a:lnTo>
                <a:lnTo>
                  <a:pt x="3266344" y="26575"/>
                </a:lnTo>
                <a:lnTo>
                  <a:pt x="3286607" y="23091"/>
                </a:lnTo>
                <a:lnTo>
                  <a:pt x="3307114" y="19599"/>
                </a:lnTo>
                <a:lnTo>
                  <a:pt x="3327793" y="16101"/>
                </a:lnTo>
                <a:lnTo>
                  <a:pt x="3348592" y="12603"/>
                </a:lnTo>
                <a:lnTo>
                  <a:pt x="3369475" y="9272"/>
                </a:lnTo>
                <a:lnTo>
                  <a:pt x="3390415" y="6414"/>
                </a:lnTo>
                <a:lnTo>
                  <a:pt x="3411388" y="4160"/>
                </a:lnTo>
                <a:lnTo>
                  <a:pt x="3432220" y="2477"/>
                </a:lnTo>
                <a:lnTo>
                  <a:pt x="3452592" y="1266"/>
                </a:lnTo>
                <a:lnTo>
                  <a:pt x="3472377" y="417"/>
                </a:lnTo>
                <a:lnTo>
                  <a:pt x="3491765" y="0"/>
                </a:lnTo>
                <a:lnTo>
                  <a:pt x="3511164" y="243"/>
                </a:lnTo>
                <a:lnTo>
                  <a:pt x="3530811" y="1221"/>
                </a:lnTo>
                <a:lnTo>
                  <a:pt x="3550770" y="2860"/>
                </a:lnTo>
                <a:lnTo>
                  <a:pt x="3571016" y="5032"/>
                </a:lnTo>
                <a:lnTo>
                  <a:pt x="3591489" y="7603"/>
                </a:lnTo>
                <a:lnTo>
                  <a:pt x="3611967" y="10465"/>
                </a:lnTo>
                <a:lnTo>
                  <a:pt x="3632095" y="13532"/>
                </a:lnTo>
                <a:lnTo>
                  <a:pt x="3651712" y="16745"/>
                </a:lnTo>
                <a:lnTo>
                  <a:pt x="3670986" y="20224"/>
                </a:lnTo>
                <a:lnTo>
                  <a:pt x="3690307" y="24246"/>
                </a:lnTo>
                <a:lnTo>
                  <a:pt x="3709897" y="28912"/>
                </a:lnTo>
                <a:lnTo>
                  <a:pt x="3729649" y="34012"/>
                </a:lnTo>
                <a:lnTo>
                  <a:pt x="3749222" y="39129"/>
                </a:lnTo>
                <a:lnTo>
                  <a:pt x="3768435" y="44013"/>
                </a:lnTo>
                <a:lnTo>
                  <a:pt x="3787422" y="48598"/>
                </a:lnTo>
                <a:lnTo>
                  <a:pt x="3806543" y="52903"/>
                </a:lnTo>
                <a:lnTo>
                  <a:pt x="3825997" y="56982"/>
                </a:lnTo>
                <a:lnTo>
                  <a:pt x="3845655" y="60891"/>
                </a:lnTo>
                <a:lnTo>
                  <a:pt x="3865166" y="64676"/>
                </a:lnTo>
                <a:lnTo>
                  <a:pt x="3884336" y="68370"/>
                </a:lnTo>
                <a:lnTo>
                  <a:pt x="3903295" y="71834"/>
                </a:lnTo>
                <a:lnTo>
                  <a:pt x="3922396" y="74782"/>
                </a:lnTo>
                <a:lnTo>
                  <a:pt x="3941837" y="77101"/>
                </a:lnTo>
                <a:lnTo>
                  <a:pt x="3961486" y="78997"/>
                </a:lnTo>
                <a:lnTo>
                  <a:pt x="3980991" y="80885"/>
                </a:lnTo>
                <a:lnTo>
                  <a:pt x="4000157" y="83005"/>
                </a:lnTo>
                <a:lnTo>
                  <a:pt x="4019113" y="85260"/>
                </a:lnTo>
                <a:lnTo>
                  <a:pt x="4038213" y="87322"/>
                </a:lnTo>
                <a:lnTo>
                  <a:pt x="4057657" y="89005"/>
                </a:lnTo>
                <a:lnTo>
                  <a:pt x="4077478" y="90288"/>
                </a:lnTo>
                <a:lnTo>
                  <a:pt x="4097631" y="91223"/>
                </a:lnTo>
                <a:lnTo>
                  <a:pt x="4118045" y="91887"/>
                </a:lnTo>
                <a:lnTo>
                  <a:pt x="4138654" y="92350"/>
                </a:lnTo>
                <a:lnTo>
                  <a:pt x="4159403" y="92667"/>
                </a:lnTo>
                <a:lnTo>
                  <a:pt x="4180249" y="92884"/>
                </a:lnTo>
                <a:lnTo>
                  <a:pt x="4201163" y="93031"/>
                </a:lnTo>
                <a:lnTo>
                  <a:pt x="4222123" y="93130"/>
                </a:lnTo>
                <a:lnTo>
                  <a:pt x="4243115" y="93192"/>
                </a:lnTo>
                <a:lnTo>
                  <a:pt x="4264129" y="93065"/>
                </a:lnTo>
                <a:lnTo>
                  <a:pt x="4285157" y="92446"/>
                </a:lnTo>
                <a:lnTo>
                  <a:pt x="4306190" y="91213"/>
                </a:lnTo>
                <a:lnTo>
                  <a:pt x="4327061" y="89401"/>
                </a:lnTo>
                <a:lnTo>
                  <a:pt x="4347461" y="87113"/>
                </a:lnTo>
                <a:lnTo>
                  <a:pt x="4367264" y="84468"/>
                </a:lnTo>
                <a:lnTo>
                  <a:pt x="4386665" y="81726"/>
                </a:lnTo>
                <a:lnTo>
                  <a:pt x="4406071" y="79272"/>
                </a:lnTo>
                <a:lnTo>
                  <a:pt x="4425723" y="77289"/>
                </a:lnTo>
                <a:lnTo>
                  <a:pt x="4445686" y="75620"/>
                </a:lnTo>
                <a:lnTo>
                  <a:pt x="4465934" y="73885"/>
                </a:lnTo>
                <a:lnTo>
                  <a:pt x="4486408" y="71867"/>
                </a:lnTo>
                <a:lnTo>
                  <a:pt x="4506887" y="69680"/>
                </a:lnTo>
                <a:lnTo>
                  <a:pt x="4527015" y="67665"/>
                </a:lnTo>
                <a:lnTo>
                  <a:pt x="4546633" y="66012"/>
                </a:lnTo>
                <a:lnTo>
                  <a:pt x="4565907" y="64750"/>
                </a:lnTo>
                <a:lnTo>
                  <a:pt x="4585229" y="63828"/>
                </a:lnTo>
                <a:lnTo>
                  <a:pt x="4604819" y="63178"/>
                </a:lnTo>
                <a:lnTo>
                  <a:pt x="4624571" y="62895"/>
                </a:lnTo>
                <a:lnTo>
                  <a:pt x="4644145" y="63229"/>
                </a:lnTo>
                <a:lnTo>
                  <a:pt x="4663353" y="64268"/>
                </a:lnTo>
                <a:lnTo>
                  <a:pt x="4682168" y="65948"/>
                </a:lnTo>
                <a:lnTo>
                  <a:pt x="4700641" y="68147"/>
                </a:lnTo>
                <a:lnTo>
                  <a:pt x="4718844" y="70737"/>
                </a:lnTo>
                <a:lnTo>
                  <a:pt x="4736850" y="73611"/>
                </a:lnTo>
                <a:lnTo>
                  <a:pt x="4754713" y="76687"/>
                </a:lnTo>
                <a:lnTo>
                  <a:pt x="4772475" y="79900"/>
                </a:lnTo>
                <a:lnTo>
                  <a:pt x="4790168" y="83211"/>
                </a:lnTo>
                <a:lnTo>
                  <a:pt x="4807814" y="86585"/>
                </a:lnTo>
                <a:lnTo>
                  <a:pt x="4825424" y="90005"/>
                </a:lnTo>
                <a:lnTo>
                  <a:pt x="4842843" y="93454"/>
                </a:lnTo>
                <a:lnTo>
                  <a:pt x="4859771" y="96922"/>
                </a:lnTo>
                <a:lnTo>
                  <a:pt x="4876089" y="100405"/>
                </a:lnTo>
                <a:lnTo>
                  <a:pt x="4891997" y="103896"/>
                </a:lnTo>
                <a:lnTo>
                  <a:pt x="4907906" y="107394"/>
                </a:lnTo>
                <a:lnTo>
                  <a:pt x="4924061" y="110896"/>
                </a:lnTo>
                <a:lnTo>
                  <a:pt x="4940692" y="114400"/>
                </a:lnTo>
                <a:lnTo>
                  <a:pt x="4958083" y="117906"/>
                </a:lnTo>
                <a:lnTo>
                  <a:pt x="4976303" y="121408"/>
                </a:lnTo>
                <a:lnTo>
                  <a:pt x="4995099" y="124743"/>
                </a:lnTo>
                <a:lnTo>
                  <a:pt x="5014016" y="127604"/>
                </a:lnTo>
                <a:lnTo>
                  <a:pt x="5032776" y="129864"/>
                </a:lnTo>
                <a:lnTo>
                  <a:pt x="5051286" y="131720"/>
                </a:lnTo>
                <a:lnTo>
                  <a:pt x="5069554" y="133581"/>
                </a:lnTo>
                <a:lnTo>
                  <a:pt x="5087621" y="135683"/>
                </a:lnTo>
                <a:lnTo>
                  <a:pt x="5105534" y="137927"/>
                </a:lnTo>
                <a:lnTo>
                  <a:pt x="5123335" y="139980"/>
                </a:lnTo>
                <a:lnTo>
                  <a:pt x="5141056" y="141657"/>
                </a:lnTo>
                <a:lnTo>
                  <a:pt x="5158721" y="142937"/>
                </a:lnTo>
                <a:lnTo>
                  <a:pt x="5176348" y="143870"/>
                </a:lnTo>
                <a:lnTo>
                  <a:pt x="5193950" y="144528"/>
                </a:lnTo>
                <a:lnTo>
                  <a:pt x="5211533" y="144816"/>
                </a:lnTo>
                <a:lnTo>
                  <a:pt x="5229105" y="144485"/>
                </a:lnTo>
                <a:lnTo>
                  <a:pt x="5246674" y="143449"/>
                </a:lnTo>
                <a:lnTo>
                  <a:pt x="5264405" y="141770"/>
                </a:lnTo>
                <a:lnTo>
                  <a:pt x="5282607" y="139573"/>
                </a:lnTo>
                <a:lnTo>
                  <a:pt x="5301409" y="136983"/>
                </a:lnTo>
                <a:lnTo>
                  <a:pt x="5320612" y="134109"/>
                </a:lnTo>
                <a:lnTo>
                  <a:pt x="5339810" y="131034"/>
                </a:lnTo>
                <a:lnTo>
                  <a:pt x="5358766" y="127821"/>
                </a:lnTo>
                <a:lnTo>
                  <a:pt x="5377579" y="124511"/>
                </a:lnTo>
                <a:lnTo>
                  <a:pt x="5396584" y="121136"/>
                </a:lnTo>
                <a:lnTo>
                  <a:pt x="5415959" y="117716"/>
                </a:lnTo>
                <a:lnTo>
                  <a:pt x="5435564" y="114267"/>
                </a:lnTo>
                <a:lnTo>
                  <a:pt x="5455040" y="110798"/>
                </a:lnTo>
                <a:lnTo>
                  <a:pt x="5474186" y="107316"/>
                </a:lnTo>
                <a:lnTo>
                  <a:pt x="5493129" y="103824"/>
                </a:lnTo>
                <a:lnTo>
                  <a:pt x="5512220" y="100327"/>
                </a:lnTo>
                <a:lnTo>
                  <a:pt x="5531653" y="96826"/>
                </a:lnTo>
                <a:lnTo>
                  <a:pt x="5551298" y="93322"/>
                </a:lnTo>
                <a:lnTo>
                  <a:pt x="5570800" y="89816"/>
                </a:lnTo>
                <a:lnTo>
                  <a:pt x="5589959" y="86313"/>
                </a:lnTo>
                <a:lnTo>
                  <a:pt x="5608741" y="82978"/>
                </a:lnTo>
                <a:lnTo>
                  <a:pt x="5627192" y="80118"/>
                </a:lnTo>
                <a:lnTo>
                  <a:pt x="5645382" y="77866"/>
                </a:lnTo>
                <a:lnTo>
                  <a:pt x="5663378" y="76356"/>
                </a:lnTo>
                <a:lnTo>
                  <a:pt x="5681234" y="75792"/>
                </a:lnTo>
                <a:lnTo>
                  <a:pt x="5698992" y="76192"/>
                </a:lnTo>
                <a:lnTo>
                  <a:pt x="5716682" y="77426"/>
                </a:lnTo>
                <a:lnTo>
                  <a:pt x="5734326" y="79318"/>
                </a:lnTo>
                <a:lnTo>
                  <a:pt x="5751933" y="81698"/>
                </a:lnTo>
                <a:lnTo>
                  <a:pt x="5769351" y="84431"/>
                </a:lnTo>
                <a:lnTo>
                  <a:pt x="5786279" y="87410"/>
                </a:lnTo>
                <a:lnTo>
                  <a:pt x="5802597" y="90564"/>
                </a:lnTo>
                <a:lnTo>
                  <a:pt x="5818506" y="94004"/>
                </a:lnTo>
                <a:lnTo>
                  <a:pt x="5834414" y="97998"/>
                </a:lnTo>
                <a:lnTo>
                  <a:pt x="5850565" y="102651"/>
                </a:lnTo>
                <a:lnTo>
                  <a:pt x="5867024" y="107913"/>
                </a:lnTo>
                <a:lnTo>
                  <a:pt x="5883765" y="113670"/>
                </a:lnTo>
                <a:lnTo>
                  <a:pt x="5900737" y="119803"/>
                </a:lnTo>
                <a:lnTo>
                  <a:pt x="5917881" y="126209"/>
                </a:lnTo>
                <a:lnTo>
                  <a:pt x="5935150" y="132808"/>
                </a:lnTo>
                <a:lnTo>
                  <a:pt x="5952507" y="139537"/>
                </a:lnTo>
                <a:lnTo>
                  <a:pt x="5969924" y="146191"/>
                </a:lnTo>
                <a:lnTo>
                  <a:pt x="5987384" y="152432"/>
                </a:lnTo>
                <a:lnTo>
                  <a:pt x="6004872" y="158110"/>
                </a:lnTo>
                <a:lnTo>
                  <a:pt x="6022380" y="163245"/>
                </a:lnTo>
                <a:lnTo>
                  <a:pt x="6039901" y="167929"/>
                </a:lnTo>
                <a:lnTo>
                  <a:pt x="6057426" y="172266"/>
                </a:lnTo>
                <a:lnTo>
                  <a:pt x="6074789" y="176349"/>
                </a:lnTo>
                <a:lnTo>
                  <a:pt x="6091680" y="180252"/>
                </a:lnTo>
                <a:lnTo>
                  <a:pt x="6107975" y="184024"/>
                </a:lnTo>
                <a:lnTo>
                  <a:pt x="6123865" y="187541"/>
                </a:lnTo>
                <a:lnTo>
                  <a:pt x="6139762" y="190525"/>
                </a:lnTo>
                <a:lnTo>
                  <a:pt x="6155906" y="192858"/>
                </a:lnTo>
                <a:lnTo>
                  <a:pt x="6172359" y="194424"/>
                </a:lnTo>
                <a:lnTo>
                  <a:pt x="6189099" y="195026"/>
                </a:lnTo>
                <a:lnTo>
                  <a:pt x="6206067" y="194651"/>
                </a:lnTo>
                <a:lnTo>
                  <a:pt x="6223209" y="193433"/>
                </a:lnTo>
                <a:lnTo>
                  <a:pt x="6240477" y="191552"/>
                </a:lnTo>
                <a:lnTo>
                  <a:pt x="6257829" y="189184"/>
                </a:lnTo>
                <a:lnTo>
                  <a:pt x="6275074" y="186629"/>
                </a:lnTo>
                <a:lnTo>
                  <a:pt x="6291885" y="184302"/>
                </a:lnTo>
                <a:lnTo>
                  <a:pt x="6308125" y="182398"/>
                </a:lnTo>
                <a:lnTo>
                  <a:pt x="6323980" y="180613"/>
                </a:lnTo>
                <a:lnTo>
                  <a:pt x="6339854" y="178268"/>
                </a:lnTo>
                <a:lnTo>
                  <a:pt x="6355975" y="175027"/>
                </a:lnTo>
                <a:lnTo>
                  <a:pt x="6372246" y="171204"/>
                </a:lnTo>
                <a:lnTo>
                  <a:pt x="6388330" y="167552"/>
                </a:lnTo>
                <a:lnTo>
                  <a:pt x="6404044" y="164499"/>
                </a:lnTo>
                <a:lnTo>
                  <a:pt x="6419530" y="161976"/>
                </a:lnTo>
                <a:lnTo>
                  <a:pt x="6435148" y="159602"/>
                </a:lnTo>
                <a:lnTo>
                  <a:pt x="6451096" y="157118"/>
                </a:lnTo>
                <a:lnTo>
                  <a:pt x="6467247" y="154433"/>
                </a:lnTo>
                <a:lnTo>
                  <a:pt x="6483250" y="151544"/>
                </a:lnTo>
                <a:lnTo>
                  <a:pt x="6498911" y="148488"/>
                </a:lnTo>
                <a:lnTo>
                  <a:pt x="6514362" y="145468"/>
                </a:lnTo>
                <a:lnTo>
                  <a:pt x="6529953" y="142826"/>
                </a:lnTo>
                <a:lnTo>
                  <a:pt x="6545885" y="140725"/>
                </a:lnTo>
                <a:lnTo>
                  <a:pt x="6562025" y="139317"/>
                </a:lnTo>
                <a:lnTo>
                  <a:pt x="6578021" y="138821"/>
                </a:lnTo>
                <a:lnTo>
                  <a:pt x="6593673" y="139263"/>
                </a:lnTo>
                <a:lnTo>
                  <a:pt x="6608947" y="140356"/>
                </a:lnTo>
                <a:lnTo>
                  <a:pt x="6623888" y="141621"/>
                </a:lnTo>
                <a:lnTo>
                  <a:pt x="6638570" y="142772"/>
                </a:lnTo>
                <a:lnTo>
                  <a:pt x="6653055" y="144033"/>
                </a:lnTo>
                <a:lnTo>
                  <a:pt x="6667403" y="146019"/>
                </a:lnTo>
                <a:lnTo>
                  <a:pt x="6681652" y="149018"/>
                </a:lnTo>
                <a:lnTo>
                  <a:pt x="6695833" y="152848"/>
                </a:lnTo>
                <a:lnTo>
                  <a:pt x="6709967" y="157036"/>
                </a:lnTo>
                <a:lnTo>
                  <a:pt x="6724070" y="161262"/>
                </a:lnTo>
                <a:lnTo>
                  <a:pt x="6738151" y="165387"/>
                </a:lnTo>
                <a:lnTo>
                  <a:pt x="6752218" y="169376"/>
                </a:lnTo>
                <a:lnTo>
                  <a:pt x="6766276" y="173245"/>
                </a:lnTo>
                <a:lnTo>
                  <a:pt x="6780327" y="177181"/>
                </a:lnTo>
                <a:lnTo>
                  <a:pt x="6794374" y="181516"/>
                </a:lnTo>
                <a:lnTo>
                  <a:pt x="6808421" y="186396"/>
                </a:lnTo>
                <a:lnTo>
                  <a:pt x="6822636" y="191642"/>
                </a:lnTo>
                <a:lnTo>
                  <a:pt x="6837325" y="196857"/>
                </a:lnTo>
                <a:lnTo>
                  <a:pt x="6852614" y="201807"/>
                </a:lnTo>
                <a:lnTo>
                  <a:pt x="6868306" y="206436"/>
                </a:lnTo>
                <a:lnTo>
                  <a:pt x="6883992" y="210771"/>
                </a:lnTo>
                <a:lnTo>
                  <a:pt x="6899433" y="214870"/>
                </a:lnTo>
                <a:lnTo>
                  <a:pt x="6914564" y="218792"/>
                </a:lnTo>
                <a:lnTo>
                  <a:pt x="6929411" y="222586"/>
                </a:lnTo>
                <a:lnTo>
                  <a:pt x="6944027" y="226286"/>
                </a:lnTo>
                <a:lnTo>
                  <a:pt x="6958469" y="229754"/>
                </a:lnTo>
                <a:lnTo>
                  <a:pt x="6972786" y="232705"/>
                </a:lnTo>
                <a:lnTo>
                  <a:pt x="6987015" y="235017"/>
                </a:lnTo>
                <a:lnTo>
                  <a:pt x="7001185" y="236568"/>
                </a:lnTo>
                <a:lnTo>
                  <a:pt x="7015309" y="237160"/>
                </a:lnTo>
                <a:lnTo>
                  <a:pt x="7029408" y="236783"/>
                </a:lnTo>
                <a:lnTo>
                  <a:pt x="7043484" y="235733"/>
                </a:lnTo>
                <a:lnTo>
                  <a:pt x="7057550" y="234498"/>
                </a:lnTo>
                <a:lnTo>
                  <a:pt x="7071605" y="233371"/>
                </a:lnTo>
                <a:lnTo>
                  <a:pt x="7085655" y="232296"/>
                </a:lnTo>
                <a:lnTo>
                  <a:pt x="7099701" y="230967"/>
                </a:lnTo>
                <a:lnTo>
                  <a:pt x="7113744" y="229226"/>
                </a:lnTo>
                <a:lnTo>
                  <a:pt x="7127786" y="227227"/>
                </a:lnTo>
                <a:lnTo>
                  <a:pt x="7141827" y="225337"/>
                </a:lnTo>
                <a:lnTo>
                  <a:pt x="7155867" y="223769"/>
                </a:lnTo>
                <a:lnTo>
                  <a:pt x="7169906" y="222563"/>
                </a:lnTo>
                <a:lnTo>
                  <a:pt x="7183944" y="221679"/>
                </a:lnTo>
                <a:lnTo>
                  <a:pt x="7197983" y="221050"/>
                </a:lnTo>
                <a:lnTo>
                  <a:pt x="7212021" y="220611"/>
                </a:lnTo>
                <a:lnTo>
                  <a:pt x="7226059" y="220308"/>
                </a:lnTo>
                <a:lnTo>
                  <a:pt x="7240097" y="220106"/>
                </a:lnTo>
                <a:lnTo>
                  <a:pt x="7254135" y="220139"/>
                </a:lnTo>
                <a:lnTo>
                  <a:pt x="7268173" y="220692"/>
                </a:lnTo>
                <a:lnTo>
                  <a:pt x="7282225" y="221882"/>
                </a:lnTo>
                <a:lnTo>
                  <a:pt x="7296781" y="223664"/>
                </a:lnTo>
                <a:lnTo>
                  <a:pt x="7312764" y="225933"/>
                </a:lnTo>
                <a:lnTo>
                  <a:pt x="7330549" y="228570"/>
                </a:lnTo>
                <a:lnTo>
                  <a:pt x="7349543" y="231475"/>
                </a:lnTo>
                <a:lnTo>
                  <a:pt x="7368527" y="234571"/>
                </a:lnTo>
                <a:lnTo>
                  <a:pt x="7386769" y="237800"/>
                </a:lnTo>
                <a:lnTo>
                  <a:pt x="7403912" y="241119"/>
                </a:lnTo>
                <a:lnTo>
                  <a:pt x="7419727" y="244500"/>
                </a:lnTo>
                <a:lnTo>
                  <a:pt x="7434250" y="247923"/>
                </a:lnTo>
                <a:lnTo>
                  <a:pt x="7447849" y="251375"/>
                </a:lnTo>
                <a:lnTo>
                  <a:pt x="7461077" y="254847"/>
                </a:lnTo>
                <a:lnTo>
                  <a:pt x="7474283" y="258330"/>
                </a:lnTo>
                <a:lnTo>
                  <a:pt x="7487445" y="261823"/>
                </a:lnTo>
                <a:lnTo>
                  <a:pt x="7500289" y="265321"/>
                </a:lnTo>
                <a:lnTo>
                  <a:pt x="7512685" y="268822"/>
                </a:lnTo>
                <a:lnTo>
                  <a:pt x="7525131" y="272327"/>
                </a:lnTo>
                <a:lnTo>
                  <a:pt x="7538617" y="275833"/>
                </a:lnTo>
                <a:lnTo>
                  <a:pt x="7553611" y="279340"/>
                </a:lnTo>
                <a:lnTo>
                  <a:pt x="7569769" y="282848"/>
                </a:lnTo>
                <a:lnTo>
                  <a:pt x="7586231" y="286357"/>
                </a:lnTo>
                <a:lnTo>
                  <a:pt x="7602466" y="289865"/>
                </a:lnTo>
                <a:lnTo>
                  <a:pt x="7618775" y="293375"/>
                </a:lnTo>
                <a:lnTo>
                  <a:pt x="7636075" y="296884"/>
                </a:lnTo>
                <a:lnTo>
                  <a:pt x="7654811" y="300389"/>
                </a:lnTo>
                <a:lnTo>
                  <a:pt x="7674478" y="303725"/>
                </a:lnTo>
                <a:lnTo>
                  <a:pt x="7693927" y="306586"/>
                </a:lnTo>
                <a:lnTo>
                  <a:pt x="7712487" y="308847"/>
                </a:lnTo>
                <a:lnTo>
                  <a:pt x="7729847" y="310704"/>
                </a:lnTo>
                <a:lnTo>
                  <a:pt x="7745809" y="312565"/>
                </a:lnTo>
                <a:lnTo>
                  <a:pt x="7760431" y="314663"/>
                </a:lnTo>
                <a:lnTo>
                  <a:pt x="7774099" y="316734"/>
                </a:lnTo>
                <a:lnTo>
                  <a:pt x="7787372" y="318138"/>
                </a:lnTo>
                <a:lnTo>
                  <a:pt x="7800610" y="318568"/>
                </a:lnTo>
                <a:lnTo>
                  <a:pt x="7813964" y="318195"/>
                </a:lnTo>
                <a:lnTo>
                  <a:pt x="7827471" y="317480"/>
                </a:lnTo>
                <a:lnTo>
                  <a:pt x="7841116" y="316739"/>
                </a:lnTo>
                <a:lnTo>
                  <a:pt x="7854875" y="316108"/>
                </a:lnTo>
                <a:lnTo>
                  <a:pt x="7868716" y="315617"/>
                </a:lnTo>
                <a:lnTo>
                  <a:pt x="7882621" y="315251"/>
                </a:lnTo>
                <a:lnTo>
                  <a:pt x="7896566" y="314820"/>
                </a:lnTo>
                <a:lnTo>
                  <a:pt x="7910540" y="313991"/>
                </a:lnTo>
                <a:lnTo>
                  <a:pt x="7924536" y="312613"/>
                </a:lnTo>
                <a:lnTo>
                  <a:pt x="7938546" y="310702"/>
                </a:lnTo>
                <a:lnTo>
                  <a:pt x="7952564" y="308348"/>
                </a:lnTo>
                <a:lnTo>
                  <a:pt x="7966589" y="305653"/>
                </a:lnTo>
                <a:lnTo>
                  <a:pt x="7980619" y="302708"/>
                </a:lnTo>
                <a:lnTo>
                  <a:pt x="7994651" y="299586"/>
                </a:lnTo>
                <a:lnTo>
                  <a:pt x="8008667" y="296345"/>
                </a:lnTo>
                <a:lnTo>
                  <a:pt x="8022060" y="293174"/>
                </a:lnTo>
                <a:lnTo>
                  <a:pt x="8034957" y="290090"/>
                </a:lnTo>
                <a:lnTo>
                  <a:pt x="8048493" y="286820"/>
                </a:lnTo>
                <a:lnTo>
                  <a:pt x="8064830" y="2828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37265" y="4712005"/>
            <a:ext cx="7864789" cy="251261"/>
          </a:xfrm>
          <a:custGeom>
            <a:avLst/>
            <a:gdLst/>
            <a:ahLst/>
            <a:cxnLst/>
            <a:rect l="0" t="0" r="0" b="0"/>
            <a:pathLst>
              <a:path w="7864789" h="251261">
                <a:moveTo>
                  <a:pt x="0" y="51218"/>
                </a:moveTo>
                <a:lnTo>
                  <a:pt x="67" y="63020"/>
                </a:lnTo>
                <a:lnTo>
                  <a:pt x="707" y="74790"/>
                </a:lnTo>
                <a:lnTo>
                  <a:pt x="2008" y="87676"/>
                </a:lnTo>
                <a:lnTo>
                  <a:pt x="4041" y="101351"/>
                </a:lnTo>
                <a:lnTo>
                  <a:pt x="7005" y="115031"/>
                </a:lnTo>
                <a:lnTo>
                  <a:pt x="10925" y="128251"/>
                </a:lnTo>
                <a:lnTo>
                  <a:pt x="15674" y="141049"/>
                </a:lnTo>
                <a:lnTo>
                  <a:pt x="21078" y="153776"/>
                </a:lnTo>
                <a:lnTo>
                  <a:pt x="26969" y="166659"/>
                </a:lnTo>
                <a:lnTo>
                  <a:pt x="33212" y="179445"/>
                </a:lnTo>
                <a:lnTo>
                  <a:pt x="39700" y="191511"/>
                </a:lnTo>
                <a:lnTo>
                  <a:pt x="46360" y="202556"/>
                </a:lnTo>
                <a:lnTo>
                  <a:pt x="53136" y="212600"/>
                </a:lnTo>
                <a:lnTo>
                  <a:pt x="59992" y="221809"/>
                </a:lnTo>
                <a:lnTo>
                  <a:pt x="66911" y="230359"/>
                </a:lnTo>
                <a:lnTo>
                  <a:pt x="74202" y="237932"/>
                </a:lnTo>
                <a:lnTo>
                  <a:pt x="82468" y="243742"/>
                </a:lnTo>
                <a:lnTo>
                  <a:pt x="91952" y="247497"/>
                </a:lnTo>
                <a:lnTo>
                  <a:pt x="102254" y="249206"/>
                </a:lnTo>
                <a:lnTo>
                  <a:pt x="112555" y="248915"/>
                </a:lnTo>
                <a:lnTo>
                  <a:pt x="122370" y="246862"/>
                </a:lnTo>
                <a:lnTo>
                  <a:pt x="131568" y="243230"/>
                </a:lnTo>
                <a:lnTo>
                  <a:pt x="140199" y="238059"/>
                </a:lnTo>
                <a:lnTo>
                  <a:pt x="148371" y="231509"/>
                </a:lnTo>
                <a:lnTo>
                  <a:pt x="156198" y="223672"/>
                </a:lnTo>
                <a:lnTo>
                  <a:pt x="163775" y="214511"/>
                </a:lnTo>
                <a:lnTo>
                  <a:pt x="171175" y="204133"/>
                </a:lnTo>
                <a:lnTo>
                  <a:pt x="178453" y="193081"/>
                </a:lnTo>
                <a:lnTo>
                  <a:pt x="185647" y="182203"/>
                </a:lnTo>
                <a:lnTo>
                  <a:pt x="192788" y="171964"/>
                </a:lnTo>
                <a:lnTo>
                  <a:pt x="200059" y="162465"/>
                </a:lnTo>
                <a:lnTo>
                  <a:pt x="207779" y="153624"/>
                </a:lnTo>
                <a:lnTo>
                  <a:pt x="216092" y="145311"/>
                </a:lnTo>
                <a:lnTo>
                  <a:pt x="225132" y="137558"/>
                </a:lnTo>
                <a:lnTo>
                  <a:pt x="235112" y="130562"/>
                </a:lnTo>
                <a:lnTo>
                  <a:pt x="246051" y="124379"/>
                </a:lnTo>
                <a:lnTo>
                  <a:pt x="257821" y="119242"/>
                </a:lnTo>
                <a:lnTo>
                  <a:pt x="270246" y="115621"/>
                </a:lnTo>
                <a:lnTo>
                  <a:pt x="283158" y="113638"/>
                </a:lnTo>
                <a:lnTo>
                  <a:pt x="296421" y="113272"/>
                </a:lnTo>
                <a:lnTo>
                  <a:pt x="309929" y="114540"/>
                </a:lnTo>
                <a:lnTo>
                  <a:pt x="323604" y="117276"/>
                </a:lnTo>
                <a:lnTo>
                  <a:pt x="337227" y="121044"/>
                </a:lnTo>
                <a:lnTo>
                  <a:pt x="350454" y="125248"/>
                </a:lnTo>
                <a:lnTo>
                  <a:pt x="363138" y="129518"/>
                </a:lnTo>
                <a:lnTo>
                  <a:pt x="375623" y="133856"/>
                </a:lnTo>
                <a:lnTo>
                  <a:pt x="388613" y="138528"/>
                </a:lnTo>
                <a:lnTo>
                  <a:pt x="402464" y="143662"/>
                </a:lnTo>
                <a:lnTo>
                  <a:pt x="417040" y="148925"/>
                </a:lnTo>
                <a:lnTo>
                  <a:pt x="431903" y="153625"/>
                </a:lnTo>
                <a:lnTo>
                  <a:pt x="446761" y="157411"/>
                </a:lnTo>
                <a:lnTo>
                  <a:pt x="461653" y="160105"/>
                </a:lnTo>
                <a:lnTo>
                  <a:pt x="476863" y="161539"/>
                </a:lnTo>
                <a:lnTo>
                  <a:pt x="492534" y="161755"/>
                </a:lnTo>
                <a:lnTo>
                  <a:pt x="508498" y="160780"/>
                </a:lnTo>
                <a:lnTo>
                  <a:pt x="524375" y="158539"/>
                </a:lnTo>
                <a:lnTo>
                  <a:pt x="539942" y="155113"/>
                </a:lnTo>
                <a:lnTo>
                  <a:pt x="554990" y="150867"/>
                </a:lnTo>
                <a:lnTo>
                  <a:pt x="569248" y="146332"/>
                </a:lnTo>
                <a:lnTo>
                  <a:pt x="582647" y="141838"/>
                </a:lnTo>
                <a:lnTo>
                  <a:pt x="595120" y="137348"/>
                </a:lnTo>
                <a:lnTo>
                  <a:pt x="606511" y="132574"/>
                </a:lnTo>
                <a:lnTo>
                  <a:pt x="616857" y="127356"/>
                </a:lnTo>
                <a:lnTo>
                  <a:pt x="626808" y="121530"/>
                </a:lnTo>
                <a:lnTo>
                  <a:pt x="637483" y="114853"/>
                </a:lnTo>
                <a:lnTo>
                  <a:pt x="649449" y="107286"/>
                </a:lnTo>
                <a:lnTo>
                  <a:pt x="662591" y="99102"/>
                </a:lnTo>
                <a:lnTo>
                  <a:pt x="676410" y="90769"/>
                </a:lnTo>
                <a:lnTo>
                  <a:pt x="690522" y="82580"/>
                </a:lnTo>
                <a:lnTo>
                  <a:pt x="704726" y="74795"/>
                </a:lnTo>
                <a:lnTo>
                  <a:pt x="718933" y="67721"/>
                </a:lnTo>
                <a:lnTo>
                  <a:pt x="733118" y="61456"/>
                </a:lnTo>
                <a:lnTo>
                  <a:pt x="747439" y="56250"/>
                </a:lnTo>
                <a:lnTo>
                  <a:pt x="762205" y="52576"/>
                </a:lnTo>
                <a:lnTo>
                  <a:pt x="777554" y="50554"/>
                </a:lnTo>
                <a:lnTo>
                  <a:pt x="793457" y="50162"/>
                </a:lnTo>
                <a:lnTo>
                  <a:pt x="809819" y="51410"/>
                </a:lnTo>
                <a:lnTo>
                  <a:pt x="826532" y="54137"/>
                </a:lnTo>
                <a:lnTo>
                  <a:pt x="843501" y="58068"/>
                </a:lnTo>
                <a:lnTo>
                  <a:pt x="860652" y="62915"/>
                </a:lnTo>
                <a:lnTo>
                  <a:pt x="877925" y="68425"/>
                </a:lnTo>
                <a:lnTo>
                  <a:pt x="895117" y="74241"/>
                </a:lnTo>
                <a:lnTo>
                  <a:pt x="911893" y="79910"/>
                </a:lnTo>
                <a:lnTo>
                  <a:pt x="928114" y="85202"/>
                </a:lnTo>
                <a:lnTo>
                  <a:pt x="944127" y="90076"/>
                </a:lnTo>
                <a:lnTo>
                  <a:pt x="960637" y="94584"/>
                </a:lnTo>
                <a:lnTo>
                  <a:pt x="978011" y="98795"/>
                </a:lnTo>
                <a:lnTo>
                  <a:pt x="996274" y="102453"/>
                </a:lnTo>
                <a:lnTo>
                  <a:pt x="1015299" y="105007"/>
                </a:lnTo>
                <a:lnTo>
                  <a:pt x="1034917" y="106242"/>
                </a:lnTo>
                <a:lnTo>
                  <a:pt x="1054973" y="106258"/>
                </a:lnTo>
                <a:lnTo>
                  <a:pt x="1075342" y="105281"/>
                </a:lnTo>
                <a:lnTo>
                  <a:pt x="1095930" y="103550"/>
                </a:lnTo>
                <a:lnTo>
                  <a:pt x="1116670" y="101270"/>
                </a:lnTo>
                <a:lnTo>
                  <a:pt x="1137513" y="98603"/>
                </a:lnTo>
                <a:lnTo>
                  <a:pt x="1158412" y="95666"/>
                </a:lnTo>
                <a:lnTo>
                  <a:pt x="1178854" y="92543"/>
                </a:lnTo>
                <a:lnTo>
                  <a:pt x="1197901" y="89294"/>
                </a:lnTo>
                <a:lnTo>
                  <a:pt x="1215169" y="85960"/>
                </a:lnTo>
                <a:lnTo>
                  <a:pt x="1231239" y="82567"/>
                </a:lnTo>
                <a:lnTo>
                  <a:pt x="1247332" y="79136"/>
                </a:lnTo>
                <a:lnTo>
                  <a:pt x="1264168" y="75684"/>
                </a:lnTo>
                <a:lnTo>
                  <a:pt x="1281938" y="72383"/>
                </a:lnTo>
                <a:lnTo>
                  <a:pt x="1300565" y="69544"/>
                </a:lnTo>
                <a:lnTo>
                  <a:pt x="1319889" y="67308"/>
                </a:lnTo>
                <a:lnTo>
                  <a:pt x="1339901" y="65808"/>
                </a:lnTo>
                <a:lnTo>
                  <a:pt x="1360766" y="65250"/>
                </a:lnTo>
                <a:lnTo>
                  <a:pt x="1382502" y="65654"/>
                </a:lnTo>
                <a:lnTo>
                  <a:pt x="1404995" y="66892"/>
                </a:lnTo>
                <a:lnTo>
                  <a:pt x="1428085" y="68786"/>
                </a:lnTo>
                <a:lnTo>
                  <a:pt x="1451602" y="71167"/>
                </a:lnTo>
                <a:lnTo>
                  <a:pt x="1474767" y="73900"/>
                </a:lnTo>
                <a:lnTo>
                  <a:pt x="1496255" y="76880"/>
                </a:lnTo>
                <a:lnTo>
                  <a:pt x="1515485" y="80030"/>
                </a:lnTo>
                <a:lnTo>
                  <a:pt x="1532700" y="83298"/>
                </a:lnTo>
                <a:lnTo>
                  <a:pt x="1548580" y="86644"/>
                </a:lnTo>
                <a:lnTo>
                  <a:pt x="1563675" y="90039"/>
                </a:lnTo>
                <a:lnTo>
                  <a:pt x="1578327" y="93303"/>
                </a:lnTo>
                <a:lnTo>
                  <a:pt x="1592727" y="96115"/>
                </a:lnTo>
                <a:lnTo>
                  <a:pt x="1606983" y="98343"/>
                </a:lnTo>
                <a:lnTo>
                  <a:pt x="1621155" y="100178"/>
                </a:lnTo>
                <a:lnTo>
                  <a:pt x="1635276" y="102025"/>
                </a:lnTo>
                <a:lnTo>
                  <a:pt x="1649367" y="104122"/>
                </a:lnTo>
                <a:lnTo>
                  <a:pt x="1663439" y="106532"/>
                </a:lnTo>
                <a:lnTo>
                  <a:pt x="1677499" y="109229"/>
                </a:lnTo>
                <a:lnTo>
                  <a:pt x="1691555" y="112158"/>
                </a:lnTo>
                <a:lnTo>
                  <a:pt x="1705775" y="115260"/>
                </a:lnTo>
                <a:lnTo>
                  <a:pt x="1720468" y="118489"/>
                </a:lnTo>
                <a:lnTo>
                  <a:pt x="1735759" y="121802"/>
                </a:lnTo>
                <a:lnTo>
                  <a:pt x="1751452" y="125008"/>
                </a:lnTo>
                <a:lnTo>
                  <a:pt x="1767140" y="127781"/>
                </a:lnTo>
                <a:lnTo>
                  <a:pt x="1782582" y="129978"/>
                </a:lnTo>
                <a:lnTo>
                  <a:pt x="1797714" y="131622"/>
                </a:lnTo>
                <a:lnTo>
                  <a:pt x="1812560" y="132809"/>
                </a:lnTo>
                <a:lnTo>
                  <a:pt x="1827177" y="133644"/>
                </a:lnTo>
                <a:lnTo>
                  <a:pt x="1841620" y="134223"/>
                </a:lnTo>
                <a:lnTo>
                  <a:pt x="1855937" y="134620"/>
                </a:lnTo>
                <a:lnTo>
                  <a:pt x="1870167" y="134886"/>
                </a:lnTo>
                <a:lnTo>
                  <a:pt x="1884334" y="134897"/>
                </a:lnTo>
                <a:lnTo>
                  <a:pt x="1898460" y="134371"/>
                </a:lnTo>
                <a:lnTo>
                  <a:pt x="1912557" y="133200"/>
                </a:lnTo>
                <a:lnTo>
                  <a:pt x="1926634" y="131431"/>
                </a:lnTo>
                <a:lnTo>
                  <a:pt x="1940699" y="129171"/>
                </a:lnTo>
                <a:lnTo>
                  <a:pt x="1954751" y="126540"/>
                </a:lnTo>
                <a:lnTo>
                  <a:pt x="1968627" y="123638"/>
                </a:lnTo>
                <a:lnTo>
                  <a:pt x="1982025" y="120544"/>
                </a:lnTo>
                <a:lnTo>
                  <a:pt x="1994819" y="117313"/>
                </a:lnTo>
                <a:lnTo>
                  <a:pt x="2007208" y="113822"/>
                </a:lnTo>
                <a:lnTo>
                  <a:pt x="2019601" y="109793"/>
                </a:lnTo>
                <a:lnTo>
                  <a:pt x="2032233" y="105121"/>
                </a:lnTo>
                <a:lnTo>
                  <a:pt x="2045006" y="100017"/>
                </a:lnTo>
                <a:lnTo>
                  <a:pt x="2057589" y="94898"/>
                </a:lnTo>
                <a:lnTo>
                  <a:pt x="2069801" y="90012"/>
                </a:lnTo>
                <a:lnTo>
                  <a:pt x="2081782" y="85426"/>
                </a:lnTo>
                <a:lnTo>
                  <a:pt x="2093892" y="81121"/>
                </a:lnTo>
                <a:lnTo>
                  <a:pt x="2106336" y="77041"/>
                </a:lnTo>
                <a:lnTo>
                  <a:pt x="2119151" y="73132"/>
                </a:lnTo>
                <a:lnTo>
                  <a:pt x="2132294" y="69346"/>
                </a:lnTo>
                <a:lnTo>
                  <a:pt x="2145690" y="65648"/>
                </a:lnTo>
                <a:lnTo>
                  <a:pt x="2159111" y="62010"/>
                </a:lnTo>
                <a:lnTo>
                  <a:pt x="2172195" y="58414"/>
                </a:lnTo>
                <a:lnTo>
                  <a:pt x="2184775" y="54851"/>
                </a:lnTo>
                <a:lnTo>
                  <a:pt x="2197019" y="51475"/>
                </a:lnTo>
                <a:lnTo>
                  <a:pt x="2209313" y="48588"/>
                </a:lnTo>
                <a:lnTo>
                  <a:pt x="2221879" y="46309"/>
                </a:lnTo>
                <a:lnTo>
                  <a:pt x="2234609" y="44441"/>
                </a:lnTo>
                <a:lnTo>
                  <a:pt x="2247161" y="42571"/>
                </a:lnTo>
                <a:lnTo>
                  <a:pt x="2259353" y="40469"/>
                </a:lnTo>
                <a:lnTo>
                  <a:pt x="2271321" y="38394"/>
                </a:lnTo>
                <a:lnTo>
                  <a:pt x="2283422" y="36987"/>
                </a:lnTo>
                <a:lnTo>
                  <a:pt x="2295861" y="36556"/>
                </a:lnTo>
                <a:lnTo>
                  <a:pt x="2308672" y="36929"/>
                </a:lnTo>
                <a:lnTo>
                  <a:pt x="2321812" y="37643"/>
                </a:lnTo>
                <a:lnTo>
                  <a:pt x="2335211" y="38387"/>
                </a:lnTo>
                <a:lnTo>
                  <a:pt x="2348804" y="39191"/>
                </a:lnTo>
                <a:lnTo>
                  <a:pt x="2362535" y="40330"/>
                </a:lnTo>
                <a:lnTo>
                  <a:pt x="2376364" y="41940"/>
                </a:lnTo>
                <a:lnTo>
                  <a:pt x="2390259" y="43851"/>
                </a:lnTo>
                <a:lnTo>
                  <a:pt x="2404202" y="45680"/>
                </a:lnTo>
                <a:lnTo>
                  <a:pt x="2418175" y="47212"/>
                </a:lnTo>
                <a:lnTo>
                  <a:pt x="2432170" y="48562"/>
                </a:lnTo>
                <a:lnTo>
                  <a:pt x="2446179" y="50077"/>
                </a:lnTo>
                <a:lnTo>
                  <a:pt x="2460202" y="51947"/>
                </a:lnTo>
                <a:lnTo>
                  <a:pt x="2474400" y="54204"/>
                </a:lnTo>
                <a:lnTo>
                  <a:pt x="2489078" y="56797"/>
                </a:lnTo>
                <a:lnTo>
                  <a:pt x="2504359" y="59655"/>
                </a:lnTo>
                <a:lnTo>
                  <a:pt x="2520046" y="62712"/>
                </a:lnTo>
                <a:lnTo>
                  <a:pt x="2535729" y="65909"/>
                </a:lnTo>
                <a:lnTo>
                  <a:pt x="2551168" y="69201"/>
                </a:lnTo>
                <a:lnTo>
                  <a:pt x="2566298" y="72394"/>
                </a:lnTo>
                <a:lnTo>
                  <a:pt x="2581143" y="75157"/>
                </a:lnTo>
                <a:lnTo>
                  <a:pt x="2595758" y="77348"/>
                </a:lnTo>
                <a:lnTo>
                  <a:pt x="2610201" y="78988"/>
                </a:lnTo>
                <a:lnTo>
                  <a:pt x="2624518" y="80172"/>
                </a:lnTo>
                <a:lnTo>
                  <a:pt x="2638752" y="81006"/>
                </a:lnTo>
                <a:lnTo>
                  <a:pt x="2653092" y="81584"/>
                </a:lnTo>
                <a:lnTo>
                  <a:pt x="2667866" y="81980"/>
                </a:lnTo>
                <a:lnTo>
                  <a:pt x="2683212" y="82245"/>
                </a:lnTo>
                <a:lnTo>
                  <a:pt x="2698942" y="82254"/>
                </a:lnTo>
                <a:lnTo>
                  <a:pt x="2714655" y="81729"/>
                </a:lnTo>
                <a:lnTo>
                  <a:pt x="2730113" y="80562"/>
                </a:lnTo>
                <a:lnTo>
                  <a:pt x="2745256" y="78965"/>
                </a:lnTo>
                <a:lnTo>
                  <a:pt x="2760110" y="77354"/>
                </a:lnTo>
                <a:lnTo>
                  <a:pt x="2774736" y="75971"/>
                </a:lnTo>
                <a:lnTo>
                  <a:pt x="2789355" y="74723"/>
                </a:lnTo>
                <a:lnTo>
                  <a:pt x="2804324" y="73277"/>
                </a:lnTo>
                <a:lnTo>
                  <a:pt x="2819803" y="71453"/>
                </a:lnTo>
                <a:lnTo>
                  <a:pt x="2835624" y="69228"/>
                </a:lnTo>
                <a:lnTo>
                  <a:pt x="2851399" y="66655"/>
                </a:lnTo>
                <a:lnTo>
                  <a:pt x="2866904" y="63810"/>
                </a:lnTo>
                <a:lnTo>
                  <a:pt x="2882247" y="60764"/>
                </a:lnTo>
                <a:lnTo>
                  <a:pt x="2897768" y="57572"/>
                </a:lnTo>
                <a:lnTo>
                  <a:pt x="2913656" y="54280"/>
                </a:lnTo>
                <a:lnTo>
                  <a:pt x="2929936" y="50917"/>
                </a:lnTo>
                <a:lnTo>
                  <a:pt x="2946558" y="47507"/>
                </a:lnTo>
                <a:lnTo>
                  <a:pt x="2963444" y="44065"/>
                </a:lnTo>
                <a:lnTo>
                  <a:pt x="2980361" y="40600"/>
                </a:lnTo>
                <a:lnTo>
                  <a:pt x="2996945" y="37121"/>
                </a:lnTo>
                <a:lnTo>
                  <a:pt x="3013029" y="33631"/>
                </a:lnTo>
                <a:lnTo>
                  <a:pt x="3028779" y="30135"/>
                </a:lnTo>
                <a:lnTo>
                  <a:pt x="3044579" y="26634"/>
                </a:lnTo>
                <a:lnTo>
                  <a:pt x="3060658" y="23131"/>
                </a:lnTo>
                <a:lnTo>
                  <a:pt x="3077068" y="19625"/>
                </a:lnTo>
                <a:lnTo>
                  <a:pt x="3093778" y="16118"/>
                </a:lnTo>
                <a:lnTo>
                  <a:pt x="3110723" y="12615"/>
                </a:lnTo>
                <a:lnTo>
                  <a:pt x="3127679" y="9280"/>
                </a:lnTo>
                <a:lnTo>
                  <a:pt x="3144290" y="6419"/>
                </a:lnTo>
                <a:lnTo>
                  <a:pt x="3160392" y="4164"/>
                </a:lnTo>
                <a:lnTo>
                  <a:pt x="3176153" y="2480"/>
                </a:lnTo>
                <a:lnTo>
                  <a:pt x="3191962" y="1267"/>
                </a:lnTo>
                <a:lnTo>
                  <a:pt x="3208046" y="418"/>
                </a:lnTo>
                <a:lnTo>
                  <a:pt x="3224461" y="0"/>
                </a:lnTo>
                <a:lnTo>
                  <a:pt x="3241173" y="243"/>
                </a:lnTo>
                <a:lnTo>
                  <a:pt x="3258124" y="1221"/>
                </a:lnTo>
                <a:lnTo>
                  <a:pt x="3275254" y="2861"/>
                </a:lnTo>
                <a:lnTo>
                  <a:pt x="3292514" y="5032"/>
                </a:lnTo>
                <a:lnTo>
                  <a:pt x="3309865" y="7604"/>
                </a:lnTo>
                <a:lnTo>
                  <a:pt x="3327279" y="10465"/>
                </a:lnTo>
                <a:lnTo>
                  <a:pt x="3344736" y="13532"/>
                </a:lnTo>
                <a:lnTo>
                  <a:pt x="3362223" y="16741"/>
                </a:lnTo>
                <a:lnTo>
                  <a:pt x="3379730" y="20047"/>
                </a:lnTo>
                <a:lnTo>
                  <a:pt x="3397251" y="23420"/>
                </a:lnTo>
                <a:lnTo>
                  <a:pt x="3414779" y="26842"/>
                </a:lnTo>
                <a:lnTo>
                  <a:pt x="3432315" y="30463"/>
                </a:lnTo>
                <a:lnTo>
                  <a:pt x="3449854" y="34580"/>
                </a:lnTo>
                <a:lnTo>
                  <a:pt x="3467396" y="39306"/>
                </a:lnTo>
                <a:lnTo>
                  <a:pt x="3484940" y="44277"/>
                </a:lnTo>
                <a:lnTo>
                  <a:pt x="3502485" y="48774"/>
                </a:lnTo>
                <a:lnTo>
                  <a:pt x="3520031" y="52429"/>
                </a:lnTo>
                <a:lnTo>
                  <a:pt x="3537577" y="55374"/>
                </a:lnTo>
                <a:lnTo>
                  <a:pt x="3555123" y="58039"/>
                </a:lnTo>
                <a:lnTo>
                  <a:pt x="3572670" y="60716"/>
                </a:lnTo>
                <a:lnTo>
                  <a:pt x="3590218" y="63364"/>
                </a:lnTo>
                <a:lnTo>
                  <a:pt x="3607766" y="65696"/>
                </a:lnTo>
                <a:lnTo>
                  <a:pt x="3625313" y="67564"/>
                </a:lnTo>
                <a:lnTo>
                  <a:pt x="3642860" y="68972"/>
                </a:lnTo>
                <a:lnTo>
                  <a:pt x="3660407" y="69993"/>
                </a:lnTo>
                <a:lnTo>
                  <a:pt x="3677960" y="70710"/>
                </a:lnTo>
                <a:lnTo>
                  <a:pt x="3695680" y="71037"/>
                </a:lnTo>
                <a:lnTo>
                  <a:pt x="3713876" y="70734"/>
                </a:lnTo>
                <a:lnTo>
                  <a:pt x="3732672" y="69714"/>
                </a:lnTo>
                <a:lnTo>
                  <a:pt x="3751872" y="68047"/>
                </a:lnTo>
                <a:lnTo>
                  <a:pt x="3771068" y="65857"/>
                </a:lnTo>
                <a:lnTo>
                  <a:pt x="3790018" y="63268"/>
                </a:lnTo>
                <a:lnTo>
                  <a:pt x="3808658" y="60225"/>
                </a:lnTo>
                <a:lnTo>
                  <a:pt x="3827014" y="56505"/>
                </a:lnTo>
                <a:lnTo>
                  <a:pt x="3845139" y="52044"/>
                </a:lnTo>
                <a:lnTo>
                  <a:pt x="3863092" y="47082"/>
                </a:lnTo>
                <a:lnTo>
                  <a:pt x="3880919" y="42060"/>
                </a:lnTo>
                <a:lnTo>
                  <a:pt x="3898658" y="37238"/>
                </a:lnTo>
                <a:lnTo>
                  <a:pt x="3916336" y="32696"/>
                </a:lnTo>
                <a:lnTo>
                  <a:pt x="3933970" y="28420"/>
                </a:lnTo>
                <a:lnTo>
                  <a:pt x="3951577" y="24364"/>
                </a:lnTo>
                <a:lnTo>
                  <a:pt x="3969164" y="20641"/>
                </a:lnTo>
                <a:lnTo>
                  <a:pt x="3986737" y="17512"/>
                </a:lnTo>
                <a:lnTo>
                  <a:pt x="4004307" y="15068"/>
                </a:lnTo>
                <a:lnTo>
                  <a:pt x="4022040" y="13087"/>
                </a:lnTo>
                <a:lnTo>
                  <a:pt x="4040243" y="11141"/>
                </a:lnTo>
                <a:lnTo>
                  <a:pt x="4059049" y="8982"/>
                </a:lnTo>
                <a:lnTo>
                  <a:pt x="4078426" y="6701"/>
                </a:lnTo>
                <a:lnTo>
                  <a:pt x="4098272" y="4622"/>
                </a:lnTo>
                <a:lnTo>
                  <a:pt x="4118473" y="2932"/>
                </a:lnTo>
                <a:lnTo>
                  <a:pt x="4138767" y="1814"/>
                </a:lnTo>
                <a:lnTo>
                  <a:pt x="4158771" y="1521"/>
                </a:lnTo>
                <a:lnTo>
                  <a:pt x="4178304" y="2102"/>
                </a:lnTo>
                <a:lnTo>
                  <a:pt x="4197523" y="3290"/>
                </a:lnTo>
                <a:lnTo>
                  <a:pt x="4216806" y="4619"/>
                </a:lnTo>
                <a:lnTo>
                  <a:pt x="4236371" y="5808"/>
                </a:lnTo>
                <a:lnTo>
                  <a:pt x="4256107" y="6926"/>
                </a:lnTo>
                <a:lnTo>
                  <a:pt x="4275670" y="8283"/>
                </a:lnTo>
                <a:lnTo>
                  <a:pt x="4294875" y="10048"/>
                </a:lnTo>
                <a:lnTo>
                  <a:pt x="4313857" y="12233"/>
                </a:lnTo>
                <a:lnTo>
                  <a:pt x="4332975" y="14779"/>
                </a:lnTo>
                <a:lnTo>
                  <a:pt x="4352431" y="17606"/>
                </a:lnTo>
                <a:lnTo>
                  <a:pt x="4372260" y="20641"/>
                </a:lnTo>
                <a:lnTo>
                  <a:pt x="4392418" y="23824"/>
                </a:lnTo>
                <a:lnTo>
                  <a:pt x="4412836" y="27106"/>
                </a:lnTo>
                <a:lnTo>
                  <a:pt x="4433447" y="30292"/>
                </a:lnTo>
                <a:lnTo>
                  <a:pt x="4454197" y="33052"/>
                </a:lnTo>
                <a:lnTo>
                  <a:pt x="4475040" y="35244"/>
                </a:lnTo>
                <a:lnTo>
                  <a:pt x="4495782" y="37056"/>
                </a:lnTo>
                <a:lnTo>
                  <a:pt x="4516095" y="38886"/>
                </a:lnTo>
                <a:lnTo>
                  <a:pt x="4535839" y="40968"/>
                </a:lnTo>
                <a:lnTo>
                  <a:pt x="4555200" y="43198"/>
                </a:lnTo>
                <a:lnTo>
                  <a:pt x="4574579" y="45242"/>
                </a:lnTo>
                <a:lnTo>
                  <a:pt x="4594214" y="46914"/>
                </a:lnTo>
                <a:lnTo>
                  <a:pt x="4614165" y="48189"/>
                </a:lnTo>
                <a:lnTo>
                  <a:pt x="4634406" y="49120"/>
                </a:lnTo>
                <a:lnTo>
                  <a:pt x="4654874" y="49780"/>
                </a:lnTo>
                <a:lnTo>
                  <a:pt x="4675350" y="50240"/>
                </a:lnTo>
                <a:lnTo>
                  <a:pt x="4695476" y="50557"/>
                </a:lnTo>
                <a:lnTo>
                  <a:pt x="4715091" y="50772"/>
                </a:lnTo>
                <a:lnTo>
                  <a:pt x="4734365" y="50919"/>
                </a:lnTo>
                <a:lnTo>
                  <a:pt x="4753686" y="51018"/>
                </a:lnTo>
                <a:lnTo>
                  <a:pt x="4773275" y="51079"/>
                </a:lnTo>
                <a:lnTo>
                  <a:pt x="4793027" y="50951"/>
                </a:lnTo>
                <a:lnTo>
                  <a:pt x="4812601" y="50333"/>
                </a:lnTo>
                <a:lnTo>
                  <a:pt x="4831814" y="49104"/>
                </a:lnTo>
                <a:lnTo>
                  <a:pt x="4850801" y="47464"/>
                </a:lnTo>
                <a:lnTo>
                  <a:pt x="4869922" y="45825"/>
                </a:lnTo>
                <a:lnTo>
                  <a:pt x="4889380" y="44424"/>
                </a:lnTo>
                <a:lnTo>
                  <a:pt x="4909210" y="43162"/>
                </a:lnTo>
                <a:lnTo>
                  <a:pt x="4929370" y="41709"/>
                </a:lnTo>
                <a:lnTo>
                  <a:pt x="4949788" y="39884"/>
                </a:lnTo>
                <a:lnTo>
                  <a:pt x="4970399" y="37827"/>
                </a:lnTo>
                <a:lnTo>
                  <a:pt x="4991150" y="35900"/>
                </a:lnTo>
                <a:lnTo>
                  <a:pt x="5011998" y="34302"/>
                </a:lnTo>
                <a:lnTo>
                  <a:pt x="5032912" y="32907"/>
                </a:lnTo>
                <a:lnTo>
                  <a:pt x="5053873" y="31363"/>
                </a:lnTo>
                <a:lnTo>
                  <a:pt x="5074866" y="29474"/>
                </a:lnTo>
                <a:lnTo>
                  <a:pt x="5095880" y="27204"/>
                </a:lnTo>
                <a:lnTo>
                  <a:pt x="5116908" y="24601"/>
                </a:lnTo>
                <a:lnTo>
                  <a:pt x="5137946" y="21736"/>
                </a:lnTo>
                <a:lnTo>
                  <a:pt x="5158990" y="18676"/>
                </a:lnTo>
                <a:lnTo>
                  <a:pt x="5180039" y="15476"/>
                </a:lnTo>
                <a:lnTo>
                  <a:pt x="5201090" y="12182"/>
                </a:lnTo>
                <a:lnTo>
                  <a:pt x="5222143" y="8989"/>
                </a:lnTo>
                <a:lnTo>
                  <a:pt x="5243197" y="6224"/>
                </a:lnTo>
                <a:lnTo>
                  <a:pt x="5264252" y="4037"/>
                </a:lnTo>
                <a:lnTo>
                  <a:pt x="5285308" y="2570"/>
                </a:lnTo>
                <a:lnTo>
                  <a:pt x="5306364" y="2035"/>
                </a:lnTo>
                <a:lnTo>
                  <a:pt x="5327416" y="2454"/>
                </a:lnTo>
                <a:lnTo>
                  <a:pt x="5348300" y="3701"/>
                </a:lnTo>
                <a:lnTo>
                  <a:pt x="5368708" y="5601"/>
                </a:lnTo>
                <a:lnTo>
                  <a:pt x="5388517" y="7993"/>
                </a:lnTo>
                <a:lnTo>
                  <a:pt x="5407921" y="10902"/>
                </a:lnTo>
                <a:lnTo>
                  <a:pt x="5427330" y="14531"/>
                </a:lnTo>
                <a:lnTo>
                  <a:pt x="5446984" y="18931"/>
                </a:lnTo>
                <a:lnTo>
                  <a:pt x="5466948" y="23852"/>
                </a:lnTo>
                <a:lnTo>
                  <a:pt x="5487197" y="28847"/>
                </a:lnTo>
                <a:lnTo>
                  <a:pt x="5507671" y="33654"/>
                </a:lnTo>
                <a:lnTo>
                  <a:pt x="5528150" y="38356"/>
                </a:lnTo>
                <a:lnTo>
                  <a:pt x="5548280" y="43274"/>
                </a:lnTo>
                <a:lnTo>
                  <a:pt x="5567892" y="48577"/>
                </a:lnTo>
                <a:lnTo>
                  <a:pt x="5586994" y="54123"/>
                </a:lnTo>
                <a:lnTo>
                  <a:pt x="5605667" y="59546"/>
                </a:lnTo>
                <a:lnTo>
                  <a:pt x="5624013" y="64644"/>
                </a:lnTo>
                <a:lnTo>
                  <a:pt x="5642285" y="69542"/>
                </a:lnTo>
                <a:lnTo>
                  <a:pt x="5660859" y="74591"/>
                </a:lnTo>
                <a:lnTo>
                  <a:pt x="5679913" y="79983"/>
                </a:lnTo>
                <a:lnTo>
                  <a:pt x="5699288" y="85588"/>
                </a:lnTo>
                <a:lnTo>
                  <a:pt x="5718601" y="91051"/>
                </a:lnTo>
                <a:lnTo>
                  <a:pt x="5737630" y="96171"/>
                </a:lnTo>
                <a:lnTo>
                  <a:pt x="5756324" y="100915"/>
                </a:lnTo>
                <a:lnTo>
                  <a:pt x="5774714" y="105328"/>
                </a:lnTo>
                <a:lnTo>
                  <a:pt x="5792868" y="109474"/>
                </a:lnTo>
                <a:lnTo>
                  <a:pt x="5811009" y="113259"/>
                </a:lnTo>
                <a:lnTo>
                  <a:pt x="5829494" y="116428"/>
                </a:lnTo>
                <a:lnTo>
                  <a:pt x="5848489" y="118899"/>
                </a:lnTo>
                <a:lnTo>
                  <a:pt x="5867824" y="120899"/>
                </a:lnTo>
                <a:lnTo>
                  <a:pt x="5887110" y="122856"/>
                </a:lnTo>
                <a:lnTo>
                  <a:pt x="5906127" y="125019"/>
                </a:lnTo>
                <a:lnTo>
                  <a:pt x="5924981" y="127134"/>
                </a:lnTo>
                <a:lnTo>
                  <a:pt x="5944011" y="128567"/>
                </a:lnTo>
                <a:lnTo>
                  <a:pt x="5963404" y="129012"/>
                </a:lnTo>
                <a:lnTo>
                  <a:pt x="5983021" y="128478"/>
                </a:lnTo>
                <a:lnTo>
                  <a:pt x="6002505" y="127124"/>
                </a:lnTo>
                <a:lnTo>
                  <a:pt x="6021652" y="125136"/>
                </a:lnTo>
                <a:lnTo>
                  <a:pt x="6040426" y="122683"/>
                </a:lnTo>
                <a:lnTo>
                  <a:pt x="6058871" y="119898"/>
                </a:lnTo>
                <a:lnTo>
                  <a:pt x="6077058" y="116878"/>
                </a:lnTo>
                <a:lnTo>
                  <a:pt x="6095051" y="113529"/>
                </a:lnTo>
                <a:lnTo>
                  <a:pt x="6112906" y="109596"/>
                </a:lnTo>
                <a:lnTo>
                  <a:pt x="6130662" y="104990"/>
                </a:lnTo>
                <a:lnTo>
                  <a:pt x="6148352" y="99929"/>
                </a:lnTo>
                <a:lnTo>
                  <a:pt x="6165995" y="94839"/>
                </a:lnTo>
                <a:lnTo>
                  <a:pt x="6183607" y="89968"/>
                </a:lnTo>
                <a:lnTo>
                  <a:pt x="6201197" y="85224"/>
                </a:lnTo>
                <a:lnTo>
                  <a:pt x="6218774" y="80278"/>
                </a:lnTo>
                <a:lnTo>
                  <a:pt x="6236340" y="74955"/>
                </a:lnTo>
                <a:lnTo>
                  <a:pt x="6253901" y="69397"/>
                </a:lnTo>
                <a:lnTo>
                  <a:pt x="6271456" y="63966"/>
                </a:lnTo>
                <a:lnTo>
                  <a:pt x="6289010" y="58871"/>
                </a:lnTo>
                <a:lnTo>
                  <a:pt x="6306561" y="54314"/>
                </a:lnTo>
                <a:lnTo>
                  <a:pt x="6324112" y="50559"/>
                </a:lnTo>
                <a:lnTo>
                  <a:pt x="6341662" y="47672"/>
                </a:lnTo>
                <a:lnTo>
                  <a:pt x="6359209" y="45717"/>
                </a:lnTo>
                <a:lnTo>
                  <a:pt x="6376758" y="44847"/>
                </a:lnTo>
                <a:lnTo>
                  <a:pt x="6394301" y="45038"/>
                </a:lnTo>
                <a:lnTo>
                  <a:pt x="6411677" y="46131"/>
                </a:lnTo>
                <a:lnTo>
                  <a:pt x="6428576" y="47927"/>
                </a:lnTo>
                <a:lnTo>
                  <a:pt x="6444875" y="50248"/>
                </a:lnTo>
                <a:lnTo>
                  <a:pt x="6460770" y="53110"/>
                </a:lnTo>
                <a:lnTo>
                  <a:pt x="6476670" y="56708"/>
                </a:lnTo>
                <a:lnTo>
                  <a:pt x="6492814" y="61092"/>
                </a:lnTo>
                <a:lnTo>
                  <a:pt x="6509270" y="66171"/>
                </a:lnTo>
                <a:lnTo>
                  <a:pt x="6526008" y="71805"/>
                </a:lnTo>
                <a:lnTo>
                  <a:pt x="6542973" y="77856"/>
                </a:lnTo>
                <a:lnTo>
                  <a:pt x="6559944" y="84206"/>
                </a:lnTo>
                <a:lnTo>
                  <a:pt x="6576562" y="90769"/>
                </a:lnTo>
                <a:lnTo>
                  <a:pt x="6592669" y="97478"/>
                </a:lnTo>
                <a:lnTo>
                  <a:pt x="6608435" y="104288"/>
                </a:lnTo>
                <a:lnTo>
                  <a:pt x="6624247" y="111166"/>
                </a:lnTo>
                <a:lnTo>
                  <a:pt x="6640333" y="118090"/>
                </a:lnTo>
                <a:lnTo>
                  <a:pt x="6656748" y="125046"/>
                </a:lnTo>
                <a:lnTo>
                  <a:pt x="6673461" y="132022"/>
                </a:lnTo>
                <a:lnTo>
                  <a:pt x="6690413" y="139008"/>
                </a:lnTo>
                <a:lnTo>
                  <a:pt x="6707544" y="145836"/>
                </a:lnTo>
                <a:lnTo>
                  <a:pt x="6724804" y="152193"/>
                </a:lnTo>
                <a:lnTo>
                  <a:pt x="6742151" y="157951"/>
                </a:lnTo>
                <a:lnTo>
                  <a:pt x="6759393" y="163138"/>
                </a:lnTo>
                <a:lnTo>
                  <a:pt x="6776201" y="167857"/>
                </a:lnTo>
                <a:lnTo>
                  <a:pt x="6792439" y="172213"/>
                </a:lnTo>
                <a:lnTo>
                  <a:pt x="6808293" y="176140"/>
                </a:lnTo>
                <a:lnTo>
                  <a:pt x="6824165" y="179404"/>
                </a:lnTo>
                <a:lnTo>
                  <a:pt x="6840292" y="181936"/>
                </a:lnTo>
                <a:lnTo>
                  <a:pt x="6856734" y="183805"/>
                </a:lnTo>
                <a:lnTo>
                  <a:pt x="6873465" y="185143"/>
                </a:lnTo>
                <a:lnTo>
                  <a:pt x="6890425" y="186081"/>
                </a:lnTo>
                <a:lnTo>
                  <a:pt x="6907391" y="186728"/>
                </a:lnTo>
                <a:lnTo>
                  <a:pt x="6924008" y="187171"/>
                </a:lnTo>
                <a:lnTo>
                  <a:pt x="6940114" y="187471"/>
                </a:lnTo>
                <a:lnTo>
                  <a:pt x="6955878" y="187675"/>
                </a:lnTo>
                <a:lnTo>
                  <a:pt x="6971690" y="187811"/>
                </a:lnTo>
                <a:lnTo>
                  <a:pt x="6987776" y="187908"/>
                </a:lnTo>
                <a:lnTo>
                  <a:pt x="7004189" y="188142"/>
                </a:lnTo>
                <a:lnTo>
                  <a:pt x="7020902" y="188832"/>
                </a:lnTo>
                <a:lnTo>
                  <a:pt x="7037848" y="190108"/>
                </a:lnTo>
                <a:lnTo>
                  <a:pt x="7054806" y="191779"/>
                </a:lnTo>
                <a:lnTo>
                  <a:pt x="7071419" y="193440"/>
                </a:lnTo>
                <a:lnTo>
                  <a:pt x="7087517" y="194851"/>
                </a:lnTo>
                <a:lnTo>
                  <a:pt x="7103105" y="195949"/>
                </a:lnTo>
                <a:lnTo>
                  <a:pt x="7118266" y="196761"/>
                </a:lnTo>
                <a:lnTo>
                  <a:pt x="7133102" y="197341"/>
                </a:lnTo>
                <a:lnTo>
                  <a:pt x="7147863" y="197748"/>
                </a:lnTo>
                <a:lnTo>
                  <a:pt x="7162927" y="198029"/>
                </a:lnTo>
                <a:lnTo>
                  <a:pt x="7178470" y="198225"/>
                </a:lnTo>
                <a:lnTo>
                  <a:pt x="7194335" y="198528"/>
                </a:lnTo>
                <a:lnTo>
                  <a:pt x="7210138" y="199264"/>
                </a:lnTo>
                <a:lnTo>
                  <a:pt x="7225663" y="200572"/>
                </a:lnTo>
                <a:lnTo>
                  <a:pt x="7241020" y="202265"/>
                </a:lnTo>
                <a:lnTo>
                  <a:pt x="7256549" y="203939"/>
                </a:lnTo>
                <a:lnTo>
                  <a:pt x="7272438" y="205360"/>
                </a:lnTo>
                <a:lnTo>
                  <a:pt x="7288549" y="206464"/>
                </a:lnTo>
                <a:lnTo>
                  <a:pt x="7304525" y="207281"/>
                </a:lnTo>
                <a:lnTo>
                  <a:pt x="7320165" y="207859"/>
                </a:lnTo>
                <a:lnTo>
                  <a:pt x="7335430" y="208095"/>
                </a:lnTo>
                <a:lnTo>
                  <a:pt x="7350366" y="207728"/>
                </a:lnTo>
                <a:lnTo>
                  <a:pt x="7365048" y="206672"/>
                </a:lnTo>
                <a:lnTo>
                  <a:pt x="7379705" y="205151"/>
                </a:lnTo>
                <a:lnTo>
                  <a:pt x="7394698" y="203591"/>
                </a:lnTo>
                <a:lnTo>
                  <a:pt x="7410194" y="202243"/>
                </a:lnTo>
                <a:lnTo>
                  <a:pt x="7426027" y="201017"/>
                </a:lnTo>
                <a:lnTo>
                  <a:pt x="7441809" y="199588"/>
                </a:lnTo>
                <a:lnTo>
                  <a:pt x="7457315" y="197779"/>
                </a:lnTo>
                <a:lnTo>
                  <a:pt x="7472489" y="195733"/>
                </a:lnTo>
                <a:lnTo>
                  <a:pt x="7487364" y="193814"/>
                </a:lnTo>
                <a:lnTo>
                  <a:pt x="7501998" y="192224"/>
                </a:lnTo>
                <a:lnTo>
                  <a:pt x="7516455" y="191005"/>
                </a:lnTo>
                <a:lnTo>
                  <a:pt x="7530781" y="190113"/>
                </a:lnTo>
                <a:lnTo>
                  <a:pt x="7545016" y="189477"/>
                </a:lnTo>
                <a:lnTo>
                  <a:pt x="7559187" y="189033"/>
                </a:lnTo>
                <a:lnTo>
                  <a:pt x="7573315" y="188728"/>
                </a:lnTo>
                <a:lnTo>
                  <a:pt x="7587414" y="188520"/>
                </a:lnTo>
                <a:lnTo>
                  <a:pt x="7601493" y="188378"/>
                </a:lnTo>
                <a:lnTo>
                  <a:pt x="7615558" y="188283"/>
                </a:lnTo>
                <a:lnTo>
                  <a:pt x="7629615" y="188223"/>
                </a:lnTo>
                <a:lnTo>
                  <a:pt x="7643666" y="188353"/>
                </a:lnTo>
                <a:lnTo>
                  <a:pt x="7657711" y="188973"/>
                </a:lnTo>
                <a:lnTo>
                  <a:pt x="7671759" y="190207"/>
                </a:lnTo>
                <a:lnTo>
                  <a:pt x="7685972" y="192020"/>
                </a:lnTo>
                <a:lnTo>
                  <a:pt x="7700661" y="194307"/>
                </a:lnTo>
                <a:lnTo>
                  <a:pt x="7715946" y="196962"/>
                </a:lnTo>
                <a:lnTo>
                  <a:pt x="7731464" y="200049"/>
                </a:lnTo>
                <a:lnTo>
                  <a:pt x="7746504" y="203800"/>
                </a:lnTo>
                <a:lnTo>
                  <a:pt x="7760692" y="208281"/>
                </a:lnTo>
                <a:lnTo>
                  <a:pt x="7773997" y="213256"/>
                </a:lnTo>
                <a:lnTo>
                  <a:pt x="7786547" y="218287"/>
                </a:lnTo>
                <a:lnTo>
                  <a:pt x="7798503" y="223115"/>
                </a:lnTo>
                <a:lnTo>
                  <a:pt x="7809951" y="227703"/>
                </a:lnTo>
                <a:lnTo>
                  <a:pt x="7822222" y="232714"/>
                </a:lnTo>
                <a:lnTo>
                  <a:pt x="7838636" y="239699"/>
                </a:lnTo>
                <a:lnTo>
                  <a:pt x="7864788" y="2512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97616" y="5158963"/>
            <a:ext cx="2094024" cy="573331"/>
            <a:chOff x="197616" y="5158963"/>
            <a:chExt cx="2094024" cy="573331"/>
          </a:xfrm>
        </p:grpSpPr>
        <p:sp>
          <p:nvSpPr>
            <p:cNvPr id="56" name="Freeform 55"/>
            <p:cNvSpPr/>
            <p:nvPr/>
          </p:nvSpPr>
          <p:spPr>
            <a:xfrm>
              <a:off x="197616" y="5201077"/>
              <a:ext cx="181410" cy="443566"/>
            </a:xfrm>
            <a:custGeom>
              <a:avLst/>
              <a:gdLst/>
              <a:ahLst/>
              <a:cxnLst/>
              <a:rect l="0" t="0" r="0" b="0"/>
              <a:pathLst>
                <a:path w="181410" h="443566">
                  <a:moveTo>
                    <a:pt x="86653" y="0"/>
                  </a:moveTo>
                  <a:lnTo>
                    <a:pt x="80785" y="6002"/>
                  </a:lnTo>
                  <a:lnTo>
                    <a:pt x="75221" y="12847"/>
                  </a:lnTo>
                  <a:lnTo>
                    <a:pt x="69426" y="21234"/>
                  </a:lnTo>
                  <a:lnTo>
                    <a:pt x="63519" y="30862"/>
                  </a:lnTo>
                  <a:lnTo>
                    <a:pt x="57837" y="41176"/>
                  </a:lnTo>
                  <a:lnTo>
                    <a:pt x="52558" y="51793"/>
                  </a:lnTo>
                  <a:lnTo>
                    <a:pt x="47534" y="62837"/>
                  </a:lnTo>
                  <a:lnTo>
                    <a:pt x="42400" y="74834"/>
                  </a:lnTo>
                  <a:lnTo>
                    <a:pt x="36950" y="88012"/>
                  </a:lnTo>
                  <a:lnTo>
                    <a:pt x="31306" y="102302"/>
                  </a:lnTo>
                  <a:lnTo>
                    <a:pt x="25817" y="117505"/>
                  </a:lnTo>
                  <a:lnTo>
                    <a:pt x="20679" y="133403"/>
                  </a:lnTo>
                  <a:lnTo>
                    <a:pt x="15924" y="149808"/>
                  </a:lnTo>
                  <a:lnTo>
                    <a:pt x="11503" y="166573"/>
                  </a:lnTo>
                  <a:lnTo>
                    <a:pt x="7355" y="183584"/>
                  </a:lnTo>
                  <a:lnTo>
                    <a:pt x="3740" y="200599"/>
                  </a:lnTo>
                  <a:lnTo>
                    <a:pt x="1217" y="217256"/>
                  </a:lnTo>
                  <a:lnTo>
                    <a:pt x="2" y="233392"/>
                  </a:lnTo>
                  <a:lnTo>
                    <a:pt x="0" y="249177"/>
                  </a:lnTo>
                  <a:lnTo>
                    <a:pt x="986" y="265004"/>
                  </a:lnTo>
                  <a:lnTo>
                    <a:pt x="2728" y="281095"/>
                  </a:lnTo>
                  <a:lnTo>
                    <a:pt x="5184" y="297344"/>
                  </a:lnTo>
                  <a:lnTo>
                    <a:pt x="8503" y="313413"/>
                  </a:lnTo>
                  <a:lnTo>
                    <a:pt x="12695" y="329111"/>
                  </a:lnTo>
                  <a:lnTo>
                    <a:pt x="17645" y="344245"/>
                  </a:lnTo>
                  <a:lnTo>
                    <a:pt x="23191" y="358561"/>
                  </a:lnTo>
                  <a:lnTo>
                    <a:pt x="29187" y="372000"/>
                  </a:lnTo>
                  <a:lnTo>
                    <a:pt x="35670" y="384498"/>
                  </a:lnTo>
                  <a:lnTo>
                    <a:pt x="42854" y="395906"/>
                  </a:lnTo>
                  <a:lnTo>
                    <a:pt x="50799" y="406246"/>
                  </a:lnTo>
                  <a:lnTo>
                    <a:pt x="59422" y="415513"/>
                  </a:lnTo>
                  <a:lnTo>
                    <a:pt x="68589" y="423600"/>
                  </a:lnTo>
                  <a:lnTo>
                    <a:pt x="78169" y="430552"/>
                  </a:lnTo>
                  <a:lnTo>
                    <a:pt x="88212" y="436221"/>
                  </a:lnTo>
                  <a:lnTo>
                    <a:pt x="98939" y="440207"/>
                  </a:lnTo>
                  <a:lnTo>
                    <a:pt x="110406" y="442448"/>
                  </a:lnTo>
                  <a:lnTo>
                    <a:pt x="122311" y="443323"/>
                  </a:lnTo>
                  <a:lnTo>
                    <a:pt x="135454" y="443565"/>
                  </a:lnTo>
                  <a:lnTo>
                    <a:pt x="153226" y="443196"/>
                  </a:lnTo>
                  <a:lnTo>
                    <a:pt x="18140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8123" y="5274777"/>
              <a:ext cx="164552" cy="307488"/>
            </a:xfrm>
            <a:custGeom>
              <a:avLst/>
              <a:gdLst/>
              <a:ahLst/>
              <a:cxnLst/>
              <a:rect l="0" t="0" r="0" b="0"/>
              <a:pathLst>
                <a:path w="164552" h="307488">
                  <a:moveTo>
                    <a:pt x="125130" y="0"/>
                  </a:moveTo>
                  <a:lnTo>
                    <a:pt x="119196" y="5868"/>
                  </a:lnTo>
                  <a:lnTo>
                    <a:pt x="112991" y="11432"/>
                  </a:lnTo>
                  <a:lnTo>
                    <a:pt x="105895" y="17227"/>
                  </a:lnTo>
                  <a:lnTo>
                    <a:pt x="97955" y="23135"/>
                  </a:lnTo>
                  <a:lnTo>
                    <a:pt x="89309" y="28816"/>
                  </a:lnTo>
                  <a:lnTo>
                    <a:pt x="80119" y="34100"/>
                  </a:lnTo>
                  <a:lnTo>
                    <a:pt x="70692" y="39296"/>
                  </a:lnTo>
                  <a:lnTo>
                    <a:pt x="61451" y="45079"/>
                  </a:lnTo>
                  <a:lnTo>
                    <a:pt x="52611" y="51782"/>
                  </a:lnTo>
                  <a:lnTo>
                    <a:pt x="44203" y="59252"/>
                  </a:lnTo>
                  <a:lnTo>
                    <a:pt x="36170" y="67037"/>
                  </a:lnTo>
                  <a:lnTo>
                    <a:pt x="28436" y="74835"/>
                  </a:lnTo>
                  <a:lnTo>
                    <a:pt x="21088" y="82681"/>
                  </a:lnTo>
                  <a:lnTo>
                    <a:pt x="14373" y="90855"/>
                  </a:lnTo>
                  <a:lnTo>
                    <a:pt x="8386" y="99495"/>
                  </a:lnTo>
                  <a:lnTo>
                    <a:pt x="3551" y="108432"/>
                  </a:lnTo>
                  <a:lnTo>
                    <a:pt x="666" y="117284"/>
                  </a:lnTo>
                  <a:lnTo>
                    <a:pt x="0" y="125824"/>
                  </a:lnTo>
                  <a:lnTo>
                    <a:pt x="1673" y="133677"/>
                  </a:lnTo>
                  <a:lnTo>
                    <a:pt x="5912" y="140267"/>
                  </a:lnTo>
                  <a:lnTo>
                    <a:pt x="12580" y="145397"/>
                  </a:lnTo>
                  <a:lnTo>
                    <a:pt x="21276" y="149197"/>
                  </a:lnTo>
                  <a:lnTo>
                    <a:pt x="31538" y="151921"/>
                  </a:lnTo>
                  <a:lnTo>
                    <a:pt x="42947" y="153840"/>
                  </a:lnTo>
                  <a:lnTo>
                    <a:pt x="55010" y="155506"/>
                  </a:lnTo>
                  <a:lnTo>
                    <a:pt x="67173" y="157705"/>
                  </a:lnTo>
                  <a:lnTo>
                    <a:pt x="79127" y="160830"/>
                  </a:lnTo>
                  <a:lnTo>
                    <a:pt x="90779" y="165068"/>
                  </a:lnTo>
                  <a:lnTo>
                    <a:pt x="102144" y="170589"/>
                  </a:lnTo>
                  <a:lnTo>
                    <a:pt x="113269" y="177337"/>
                  </a:lnTo>
                  <a:lnTo>
                    <a:pt x="124047" y="184952"/>
                  </a:lnTo>
                  <a:lnTo>
                    <a:pt x="134219" y="192893"/>
                  </a:lnTo>
                  <a:lnTo>
                    <a:pt x="143680" y="200825"/>
                  </a:lnTo>
                  <a:lnTo>
                    <a:pt x="152000" y="208775"/>
                  </a:lnTo>
                  <a:lnTo>
                    <a:pt x="158379" y="217024"/>
                  </a:lnTo>
                  <a:lnTo>
                    <a:pt x="162549" y="225723"/>
                  </a:lnTo>
                  <a:lnTo>
                    <a:pt x="164551" y="234871"/>
                  </a:lnTo>
                  <a:lnTo>
                    <a:pt x="164465" y="244397"/>
                  </a:lnTo>
                  <a:lnTo>
                    <a:pt x="162552" y="254208"/>
                  </a:lnTo>
                  <a:lnTo>
                    <a:pt x="159017" y="263899"/>
                  </a:lnTo>
                  <a:lnTo>
                    <a:pt x="153911" y="272793"/>
                  </a:lnTo>
                  <a:lnTo>
                    <a:pt x="147409" y="280586"/>
                  </a:lnTo>
                  <a:lnTo>
                    <a:pt x="139774" y="287307"/>
                  </a:lnTo>
                  <a:lnTo>
                    <a:pt x="131280" y="293138"/>
                  </a:lnTo>
                  <a:lnTo>
                    <a:pt x="122156" y="298275"/>
                  </a:lnTo>
                  <a:lnTo>
                    <a:pt x="112420" y="302573"/>
                  </a:lnTo>
                  <a:lnTo>
                    <a:pt x="101899" y="305564"/>
                  </a:lnTo>
                  <a:lnTo>
                    <a:pt x="90579" y="307101"/>
                  </a:lnTo>
                  <a:lnTo>
                    <a:pt x="79170" y="307487"/>
                  </a:lnTo>
                  <a:lnTo>
                    <a:pt x="67903" y="307340"/>
                  </a:lnTo>
                  <a:lnTo>
                    <a:pt x="55786" y="306645"/>
                  </a:lnTo>
                  <a:lnTo>
                    <a:pt x="4090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8538" y="524319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0125"/>
                  </a:lnTo>
                  <a:lnTo>
                    <a:pt x="0" y="24733"/>
                  </a:lnTo>
                  <a:lnTo>
                    <a:pt x="0" y="42030"/>
                  </a:lnTo>
                  <a:lnTo>
                    <a:pt x="5" y="61281"/>
                  </a:lnTo>
                  <a:lnTo>
                    <a:pt x="178" y="81369"/>
                  </a:lnTo>
                  <a:lnTo>
                    <a:pt x="826" y="100683"/>
                  </a:lnTo>
                  <a:lnTo>
                    <a:pt x="2075" y="118401"/>
                  </a:lnTo>
                  <a:lnTo>
                    <a:pt x="3727" y="134578"/>
                  </a:lnTo>
                  <a:lnTo>
                    <a:pt x="5376" y="149750"/>
                  </a:lnTo>
                  <a:lnTo>
                    <a:pt x="6783" y="164371"/>
                  </a:lnTo>
                  <a:lnTo>
                    <a:pt x="8049" y="178872"/>
                  </a:lnTo>
                  <a:lnTo>
                    <a:pt x="9505" y="193703"/>
                  </a:lnTo>
                  <a:lnTo>
                    <a:pt x="11332" y="209062"/>
                  </a:lnTo>
                  <a:lnTo>
                    <a:pt x="13389" y="224789"/>
                  </a:lnTo>
                  <a:lnTo>
                    <a:pt x="15317" y="240493"/>
                  </a:lnTo>
                  <a:lnTo>
                    <a:pt x="16911" y="255926"/>
                  </a:lnTo>
                  <a:lnTo>
                    <a:pt x="18136" y="270420"/>
                  </a:lnTo>
                  <a:lnTo>
                    <a:pt x="19166" y="284251"/>
                  </a:lnTo>
                  <a:lnTo>
                    <a:pt x="20088" y="29862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2138" y="5316891"/>
              <a:ext cx="83800" cy="210571"/>
            </a:xfrm>
            <a:custGeom>
              <a:avLst/>
              <a:gdLst/>
              <a:ahLst/>
              <a:cxnLst/>
              <a:rect l="0" t="0" r="0" b="0"/>
              <a:pathLst>
                <a:path w="83800" h="210571">
                  <a:moveTo>
                    <a:pt x="62742" y="0"/>
                  </a:moveTo>
                  <a:lnTo>
                    <a:pt x="56875" y="5934"/>
                  </a:lnTo>
                  <a:lnTo>
                    <a:pt x="51310" y="12139"/>
                  </a:lnTo>
                  <a:lnTo>
                    <a:pt x="45516" y="19234"/>
                  </a:lnTo>
                  <a:lnTo>
                    <a:pt x="39608" y="27175"/>
                  </a:lnTo>
                  <a:lnTo>
                    <a:pt x="33926" y="35821"/>
                  </a:lnTo>
                  <a:lnTo>
                    <a:pt x="28647" y="45011"/>
                  </a:lnTo>
                  <a:lnTo>
                    <a:pt x="23624" y="54438"/>
                  </a:lnTo>
                  <a:lnTo>
                    <a:pt x="18489" y="63679"/>
                  </a:lnTo>
                  <a:lnTo>
                    <a:pt x="13048" y="72524"/>
                  </a:lnTo>
                  <a:lnTo>
                    <a:pt x="7750" y="81105"/>
                  </a:lnTo>
                  <a:lnTo>
                    <a:pt x="3558" y="89786"/>
                  </a:lnTo>
                  <a:lnTo>
                    <a:pt x="931" y="98773"/>
                  </a:lnTo>
                  <a:lnTo>
                    <a:pt x="0" y="107947"/>
                  </a:lnTo>
                  <a:lnTo>
                    <a:pt x="820" y="116959"/>
                  </a:lnTo>
                  <a:lnTo>
                    <a:pt x="3229" y="125615"/>
                  </a:lnTo>
                  <a:lnTo>
                    <a:pt x="6930" y="133886"/>
                  </a:lnTo>
                  <a:lnTo>
                    <a:pt x="11615" y="141820"/>
                  </a:lnTo>
                  <a:lnTo>
                    <a:pt x="17018" y="149490"/>
                  </a:lnTo>
                  <a:lnTo>
                    <a:pt x="22930" y="156962"/>
                  </a:lnTo>
                  <a:lnTo>
                    <a:pt x="29196" y="164294"/>
                  </a:lnTo>
                  <a:lnTo>
                    <a:pt x="35706" y="171521"/>
                  </a:lnTo>
                  <a:lnTo>
                    <a:pt x="42463" y="178565"/>
                  </a:lnTo>
                  <a:lnTo>
                    <a:pt x="50448" y="186030"/>
                  </a:lnTo>
                  <a:lnTo>
                    <a:pt x="62595" y="195690"/>
                  </a:lnTo>
                  <a:lnTo>
                    <a:pt x="8379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637" y="543270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4" y="79486"/>
                  </a:lnTo>
                  <a:lnTo>
                    <a:pt x="3735" y="90948"/>
                  </a:lnTo>
                  <a:lnTo>
                    <a:pt x="5562" y="101802"/>
                  </a:lnTo>
                  <a:lnTo>
                    <a:pt x="7716" y="11300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0165" y="53063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98252" y="5394022"/>
              <a:ext cx="107093" cy="338272"/>
            </a:xfrm>
            <a:custGeom>
              <a:avLst/>
              <a:gdLst/>
              <a:ahLst/>
              <a:cxnLst/>
              <a:rect l="0" t="0" r="0" b="0"/>
              <a:pathLst>
                <a:path w="107093" h="338272">
                  <a:moveTo>
                    <a:pt x="7198" y="175553"/>
                  </a:moveTo>
                  <a:lnTo>
                    <a:pt x="7265" y="187288"/>
                  </a:lnTo>
                  <a:lnTo>
                    <a:pt x="7906" y="198417"/>
                  </a:lnTo>
                  <a:lnTo>
                    <a:pt x="9198" y="210015"/>
                  </a:lnTo>
                  <a:lnTo>
                    <a:pt x="10885" y="222176"/>
                  </a:lnTo>
                  <a:lnTo>
                    <a:pt x="12553" y="234836"/>
                  </a:lnTo>
                  <a:lnTo>
                    <a:pt x="13970" y="247892"/>
                  </a:lnTo>
                  <a:lnTo>
                    <a:pt x="15241" y="261245"/>
                  </a:lnTo>
                  <a:lnTo>
                    <a:pt x="16700" y="274809"/>
                  </a:lnTo>
                  <a:lnTo>
                    <a:pt x="18533" y="288520"/>
                  </a:lnTo>
                  <a:lnTo>
                    <a:pt x="20764" y="302167"/>
                  </a:lnTo>
                  <a:lnTo>
                    <a:pt x="23340" y="315408"/>
                  </a:lnTo>
                  <a:lnTo>
                    <a:pt x="26193" y="328004"/>
                  </a:lnTo>
                  <a:lnTo>
                    <a:pt x="29402" y="336830"/>
                  </a:lnTo>
                  <a:lnTo>
                    <a:pt x="32408" y="338271"/>
                  </a:lnTo>
                  <a:lnTo>
                    <a:pt x="34067" y="333991"/>
                  </a:lnTo>
                  <a:lnTo>
                    <a:pt x="34284" y="326069"/>
                  </a:lnTo>
                  <a:lnTo>
                    <a:pt x="33363" y="315893"/>
                  </a:lnTo>
                  <a:lnTo>
                    <a:pt x="31623" y="304318"/>
                  </a:lnTo>
                  <a:lnTo>
                    <a:pt x="29317" y="291862"/>
                  </a:lnTo>
                  <a:lnTo>
                    <a:pt x="26789" y="278682"/>
                  </a:lnTo>
                  <a:lnTo>
                    <a:pt x="24472" y="264668"/>
                  </a:lnTo>
                  <a:lnTo>
                    <a:pt x="22575" y="249823"/>
                  </a:lnTo>
                  <a:lnTo>
                    <a:pt x="20963" y="234424"/>
                  </a:lnTo>
                  <a:lnTo>
                    <a:pt x="19264" y="218930"/>
                  </a:lnTo>
                  <a:lnTo>
                    <a:pt x="17267" y="203622"/>
                  </a:lnTo>
                  <a:lnTo>
                    <a:pt x="14923" y="188748"/>
                  </a:lnTo>
                  <a:lnTo>
                    <a:pt x="12270" y="174607"/>
                  </a:lnTo>
                  <a:lnTo>
                    <a:pt x="9376" y="161277"/>
                  </a:lnTo>
                  <a:lnTo>
                    <a:pt x="6466" y="148511"/>
                  </a:lnTo>
                  <a:lnTo>
                    <a:pt x="3899" y="135859"/>
                  </a:lnTo>
                  <a:lnTo>
                    <a:pt x="1848" y="123043"/>
                  </a:lnTo>
                  <a:lnTo>
                    <a:pt x="472" y="109976"/>
                  </a:lnTo>
                  <a:lnTo>
                    <a:pt x="0" y="96663"/>
                  </a:lnTo>
                  <a:lnTo>
                    <a:pt x="461" y="83152"/>
                  </a:lnTo>
                  <a:lnTo>
                    <a:pt x="1737" y="69654"/>
                  </a:lnTo>
                  <a:lnTo>
                    <a:pt x="3656" y="56519"/>
                  </a:lnTo>
                  <a:lnTo>
                    <a:pt x="6065" y="43918"/>
                  </a:lnTo>
                  <a:lnTo>
                    <a:pt x="9155" y="32170"/>
                  </a:lnTo>
                  <a:lnTo>
                    <a:pt x="13439" y="21805"/>
                  </a:lnTo>
                  <a:lnTo>
                    <a:pt x="19101" y="12997"/>
                  </a:lnTo>
                  <a:lnTo>
                    <a:pt x="26022" y="6083"/>
                  </a:lnTo>
                  <a:lnTo>
                    <a:pt x="33964" y="1712"/>
                  </a:lnTo>
                  <a:lnTo>
                    <a:pt x="42673" y="0"/>
                  </a:lnTo>
                  <a:lnTo>
                    <a:pt x="51774" y="782"/>
                  </a:lnTo>
                  <a:lnTo>
                    <a:pt x="60796" y="3883"/>
                  </a:lnTo>
                  <a:lnTo>
                    <a:pt x="69484" y="8964"/>
                  </a:lnTo>
                  <a:lnTo>
                    <a:pt x="77620" y="15610"/>
                  </a:lnTo>
                  <a:lnTo>
                    <a:pt x="84938" y="23423"/>
                  </a:lnTo>
                  <a:lnTo>
                    <a:pt x="91374" y="32089"/>
                  </a:lnTo>
                  <a:lnTo>
                    <a:pt x="96867" y="41684"/>
                  </a:lnTo>
                  <a:lnTo>
                    <a:pt x="101266" y="52642"/>
                  </a:lnTo>
                  <a:lnTo>
                    <a:pt x="104589" y="65082"/>
                  </a:lnTo>
                  <a:lnTo>
                    <a:pt x="106669" y="78522"/>
                  </a:lnTo>
                  <a:lnTo>
                    <a:pt x="107092" y="92082"/>
                  </a:lnTo>
                  <a:lnTo>
                    <a:pt x="105782" y="105234"/>
                  </a:lnTo>
                  <a:lnTo>
                    <a:pt x="102955" y="117657"/>
                  </a:lnTo>
                  <a:lnTo>
                    <a:pt x="98923" y="129073"/>
                  </a:lnTo>
                  <a:lnTo>
                    <a:pt x="93982" y="139438"/>
                  </a:lnTo>
                  <a:lnTo>
                    <a:pt x="88056" y="148397"/>
                  </a:lnTo>
                  <a:lnTo>
                    <a:pt x="80723" y="155219"/>
                  </a:lnTo>
                  <a:lnTo>
                    <a:pt x="71882" y="159703"/>
                  </a:lnTo>
                  <a:lnTo>
                    <a:pt x="62313" y="162259"/>
                  </a:lnTo>
                  <a:lnTo>
                    <a:pt x="52562" y="163894"/>
                  </a:lnTo>
                  <a:lnTo>
                    <a:pt x="41772" y="164752"/>
                  </a:lnTo>
                  <a:lnTo>
                    <a:pt x="28255" y="1650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56812" y="5407563"/>
              <a:ext cx="175064" cy="148454"/>
            </a:xfrm>
            <a:custGeom>
              <a:avLst/>
              <a:gdLst/>
              <a:ahLst/>
              <a:cxnLst/>
              <a:rect l="0" t="0" r="0" b="0"/>
              <a:pathLst>
                <a:path w="175064" h="148454">
                  <a:moveTo>
                    <a:pt x="80307" y="77784"/>
                  </a:moveTo>
                  <a:lnTo>
                    <a:pt x="80240" y="66116"/>
                  </a:lnTo>
                  <a:lnTo>
                    <a:pt x="79600" y="55627"/>
                  </a:lnTo>
                  <a:lnTo>
                    <a:pt x="78298" y="45330"/>
                  </a:lnTo>
                  <a:lnTo>
                    <a:pt x="76266" y="35201"/>
                  </a:lnTo>
                  <a:lnTo>
                    <a:pt x="73301" y="25506"/>
                  </a:lnTo>
                  <a:lnTo>
                    <a:pt x="69377" y="16388"/>
                  </a:lnTo>
                  <a:lnTo>
                    <a:pt x="64455" y="8477"/>
                  </a:lnTo>
                  <a:lnTo>
                    <a:pt x="58403" y="2908"/>
                  </a:lnTo>
                  <a:lnTo>
                    <a:pt x="51267" y="102"/>
                  </a:lnTo>
                  <a:lnTo>
                    <a:pt x="43545" y="0"/>
                  </a:lnTo>
                  <a:lnTo>
                    <a:pt x="36056" y="2433"/>
                  </a:lnTo>
                  <a:lnTo>
                    <a:pt x="29247" y="7032"/>
                  </a:lnTo>
                  <a:lnTo>
                    <a:pt x="23204" y="13335"/>
                  </a:lnTo>
                  <a:lnTo>
                    <a:pt x="17837" y="20912"/>
                  </a:lnTo>
                  <a:lnTo>
                    <a:pt x="13010" y="29410"/>
                  </a:lnTo>
                  <a:lnTo>
                    <a:pt x="8750" y="38723"/>
                  </a:lnTo>
                  <a:lnTo>
                    <a:pt x="5254" y="48957"/>
                  </a:lnTo>
                  <a:lnTo>
                    <a:pt x="2568" y="60098"/>
                  </a:lnTo>
                  <a:lnTo>
                    <a:pt x="763" y="71850"/>
                  </a:lnTo>
                  <a:lnTo>
                    <a:pt x="0" y="83740"/>
                  </a:lnTo>
                  <a:lnTo>
                    <a:pt x="271" y="95474"/>
                  </a:lnTo>
                  <a:lnTo>
                    <a:pt x="1588" y="106793"/>
                  </a:lnTo>
                  <a:lnTo>
                    <a:pt x="4068" y="117396"/>
                  </a:lnTo>
                  <a:lnTo>
                    <a:pt x="7666" y="127178"/>
                  </a:lnTo>
                  <a:lnTo>
                    <a:pt x="12370" y="135729"/>
                  </a:lnTo>
                  <a:lnTo>
                    <a:pt x="18276" y="142270"/>
                  </a:lnTo>
                  <a:lnTo>
                    <a:pt x="25323" y="146547"/>
                  </a:lnTo>
                  <a:lnTo>
                    <a:pt x="33326" y="148453"/>
                  </a:lnTo>
                  <a:lnTo>
                    <a:pt x="42068" y="147771"/>
                  </a:lnTo>
                  <a:lnTo>
                    <a:pt x="51345" y="144641"/>
                  </a:lnTo>
                  <a:lnTo>
                    <a:pt x="60675" y="139303"/>
                  </a:lnTo>
                  <a:lnTo>
                    <a:pt x="69325" y="131917"/>
                  </a:lnTo>
                  <a:lnTo>
                    <a:pt x="76944" y="122773"/>
                  </a:lnTo>
                  <a:lnTo>
                    <a:pt x="83211" y="112401"/>
                  </a:lnTo>
                  <a:lnTo>
                    <a:pt x="87671" y="101456"/>
                  </a:lnTo>
                  <a:lnTo>
                    <a:pt x="90308" y="90406"/>
                  </a:lnTo>
                  <a:lnTo>
                    <a:pt x="92949" y="81127"/>
                  </a:lnTo>
                  <a:lnTo>
                    <a:pt x="97223" y="76413"/>
                  </a:lnTo>
                  <a:lnTo>
                    <a:pt x="101856" y="76498"/>
                  </a:lnTo>
                  <a:lnTo>
                    <a:pt x="106292" y="80174"/>
                  </a:lnTo>
                  <a:lnTo>
                    <a:pt x="110470" y="86250"/>
                  </a:lnTo>
                  <a:lnTo>
                    <a:pt x="114442" y="93879"/>
                  </a:lnTo>
                  <a:lnTo>
                    <a:pt x="118276" y="102496"/>
                  </a:lnTo>
                  <a:lnTo>
                    <a:pt x="122343" y="111089"/>
                  </a:lnTo>
                  <a:lnTo>
                    <a:pt x="127292" y="118205"/>
                  </a:lnTo>
                  <a:lnTo>
                    <a:pt x="133395" y="123179"/>
                  </a:lnTo>
                  <a:lnTo>
                    <a:pt x="140333" y="126020"/>
                  </a:lnTo>
                  <a:lnTo>
                    <a:pt x="148162" y="127209"/>
                  </a:lnTo>
                  <a:lnTo>
                    <a:pt x="158694" y="125724"/>
                  </a:lnTo>
                  <a:lnTo>
                    <a:pt x="175063" y="119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53646" y="5169492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1"/>
                  </a:lnTo>
                  <a:lnTo>
                    <a:pt x="507" y="35500"/>
                  </a:lnTo>
                  <a:lnTo>
                    <a:pt x="1326" y="46940"/>
                  </a:lnTo>
                  <a:lnTo>
                    <a:pt x="2146" y="60497"/>
                  </a:lnTo>
                  <a:lnTo>
                    <a:pt x="3003" y="76159"/>
                  </a:lnTo>
                  <a:lnTo>
                    <a:pt x="4178" y="93871"/>
                  </a:lnTo>
                  <a:lnTo>
                    <a:pt x="5817" y="113374"/>
                  </a:lnTo>
                  <a:lnTo>
                    <a:pt x="7917" y="134147"/>
                  </a:lnTo>
                  <a:lnTo>
                    <a:pt x="10405" y="155525"/>
                  </a:lnTo>
                  <a:lnTo>
                    <a:pt x="13189" y="177080"/>
                  </a:lnTo>
                  <a:lnTo>
                    <a:pt x="16024" y="198448"/>
                  </a:lnTo>
                  <a:lnTo>
                    <a:pt x="18542" y="219254"/>
                  </a:lnTo>
                  <a:lnTo>
                    <a:pt x="20564" y="239356"/>
                  </a:lnTo>
                  <a:lnTo>
                    <a:pt x="22089" y="258635"/>
                  </a:lnTo>
                  <a:lnTo>
                    <a:pt x="23196" y="276904"/>
                  </a:lnTo>
                  <a:lnTo>
                    <a:pt x="23977" y="294142"/>
                  </a:lnTo>
                  <a:lnTo>
                    <a:pt x="24521" y="309892"/>
                  </a:lnTo>
                  <a:lnTo>
                    <a:pt x="24953" y="324719"/>
                  </a:lnTo>
                  <a:lnTo>
                    <a:pt x="25315" y="339927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53015" y="542217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37"/>
                  </a:lnTo>
                  <a:lnTo>
                    <a:pt x="8001" y="38370"/>
                  </a:lnTo>
                  <a:lnTo>
                    <a:pt x="9881" y="49608"/>
                  </a:lnTo>
                  <a:lnTo>
                    <a:pt x="13541" y="63660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63544" y="5274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49261" y="5312761"/>
              <a:ext cx="240667" cy="243617"/>
            </a:xfrm>
            <a:custGeom>
              <a:avLst/>
              <a:gdLst/>
              <a:ahLst/>
              <a:cxnLst/>
              <a:rect l="0" t="0" r="0" b="0"/>
              <a:pathLst>
                <a:path w="240667" h="243617">
                  <a:moveTo>
                    <a:pt x="19568" y="193643"/>
                  </a:moveTo>
                  <a:lnTo>
                    <a:pt x="16634" y="184842"/>
                  </a:lnTo>
                  <a:lnTo>
                    <a:pt x="13851" y="176495"/>
                  </a:lnTo>
                  <a:lnTo>
                    <a:pt x="10957" y="167792"/>
                  </a:lnTo>
                  <a:lnTo>
                    <a:pt x="8089" y="158498"/>
                  </a:lnTo>
                  <a:lnTo>
                    <a:pt x="5572" y="148355"/>
                  </a:lnTo>
                  <a:lnTo>
                    <a:pt x="3562" y="137309"/>
                  </a:lnTo>
                  <a:lnTo>
                    <a:pt x="2049" y="125470"/>
                  </a:lnTo>
                  <a:lnTo>
                    <a:pt x="954" y="112999"/>
                  </a:lnTo>
                  <a:lnTo>
                    <a:pt x="191" y="100066"/>
                  </a:lnTo>
                  <a:lnTo>
                    <a:pt x="0" y="87129"/>
                  </a:lnTo>
                  <a:lnTo>
                    <a:pt x="929" y="74904"/>
                  </a:lnTo>
                  <a:lnTo>
                    <a:pt x="3189" y="63741"/>
                  </a:lnTo>
                  <a:lnTo>
                    <a:pt x="6843" y="54281"/>
                  </a:lnTo>
                  <a:lnTo>
                    <a:pt x="11970" y="47588"/>
                  </a:lnTo>
                  <a:lnTo>
                    <a:pt x="18454" y="43986"/>
                  </a:lnTo>
                  <a:lnTo>
                    <a:pt x="25892" y="43332"/>
                  </a:lnTo>
                  <a:lnTo>
                    <a:pt x="33715" y="45385"/>
                  </a:lnTo>
                  <a:lnTo>
                    <a:pt x="41558" y="49724"/>
                  </a:lnTo>
                  <a:lnTo>
                    <a:pt x="49109" y="55853"/>
                  </a:lnTo>
                  <a:lnTo>
                    <a:pt x="56027" y="63311"/>
                  </a:lnTo>
                  <a:lnTo>
                    <a:pt x="62195" y="71730"/>
                  </a:lnTo>
                  <a:lnTo>
                    <a:pt x="67676" y="80989"/>
                  </a:lnTo>
                  <a:lnTo>
                    <a:pt x="72599" y="91188"/>
                  </a:lnTo>
                  <a:lnTo>
                    <a:pt x="77101" y="102305"/>
                  </a:lnTo>
                  <a:lnTo>
                    <a:pt x="81296" y="114042"/>
                  </a:lnTo>
                  <a:lnTo>
                    <a:pt x="85275" y="125921"/>
                  </a:lnTo>
                  <a:lnTo>
                    <a:pt x="89117" y="137622"/>
                  </a:lnTo>
                  <a:lnTo>
                    <a:pt x="93362" y="147917"/>
                  </a:lnTo>
                  <a:lnTo>
                    <a:pt x="98790" y="153826"/>
                  </a:lnTo>
                  <a:lnTo>
                    <a:pt x="105010" y="154336"/>
                  </a:lnTo>
                  <a:lnTo>
                    <a:pt x="111214" y="151623"/>
                  </a:lnTo>
                  <a:lnTo>
                    <a:pt x="117537" y="147168"/>
                  </a:lnTo>
                  <a:lnTo>
                    <a:pt x="124419" y="141724"/>
                  </a:lnTo>
                  <a:lnTo>
                    <a:pt x="132056" y="135692"/>
                  </a:lnTo>
                  <a:lnTo>
                    <a:pt x="140419" y="129301"/>
                  </a:lnTo>
                  <a:lnTo>
                    <a:pt x="149385" y="122686"/>
                  </a:lnTo>
                  <a:lnTo>
                    <a:pt x="158808" y="115930"/>
                  </a:lnTo>
                  <a:lnTo>
                    <a:pt x="168401" y="109082"/>
                  </a:lnTo>
                  <a:lnTo>
                    <a:pt x="177758" y="102176"/>
                  </a:lnTo>
                  <a:lnTo>
                    <a:pt x="186672" y="95227"/>
                  </a:lnTo>
                  <a:lnTo>
                    <a:pt x="194962" y="88084"/>
                  </a:lnTo>
                  <a:lnTo>
                    <a:pt x="202383" y="80449"/>
                  </a:lnTo>
                  <a:lnTo>
                    <a:pt x="208884" y="72199"/>
                  </a:lnTo>
                  <a:lnTo>
                    <a:pt x="214250" y="63368"/>
                  </a:lnTo>
                  <a:lnTo>
                    <a:pt x="218032" y="54062"/>
                  </a:lnTo>
                  <a:lnTo>
                    <a:pt x="220122" y="44398"/>
                  </a:lnTo>
                  <a:lnTo>
                    <a:pt x="220391" y="34638"/>
                  </a:lnTo>
                  <a:lnTo>
                    <a:pt x="218526" y="25165"/>
                  </a:lnTo>
                  <a:lnTo>
                    <a:pt x="214567" y="16186"/>
                  </a:lnTo>
                  <a:lnTo>
                    <a:pt x="208825" y="8362"/>
                  </a:lnTo>
                  <a:lnTo>
                    <a:pt x="201692" y="2849"/>
                  </a:lnTo>
                  <a:lnTo>
                    <a:pt x="193532" y="79"/>
                  </a:lnTo>
                  <a:lnTo>
                    <a:pt x="184803" y="0"/>
                  </a:lnTo>
                  <a:lnTo>
                    <a:pt x="176032" y="2449"/>
                  </a:lnTo>
                  <a:lnTo>
                    <a:pt x="167512" y="7066"/>
                  </a:lnTo>
                  <a:lnTo>
                    <a:pt x="159489" y="13723"/>
                  </a:lnTo>
                  <a:lnTo>
                    <a:pt x="152246" y="22601"/>
                  </a:lnTo>
                  <a:lnTo>
                    <a:pt x="145860" y="33604"/>
                  </a:lnTo>
                  <a:lnTo>
                    <a:pt x="140401" y="46395"/>
                  </a:lnTo>
                  <a:lnTo>
                    <a:pt x="136025" y="60576"/>
                  </a:lnTo>
                  <a:lnTo>
                    <a:pt x="132713" y="75772"/>
                  </a:lnTo>
                  <a:lnTo>
                    <a:pt x="130470" y="91364"/>
                  </a:lnTo>
                  <a:lnTo>
                    <a:pt x="129405" y="106517"/>
                  </a:lnTo>
                  <a:lnTo>
                    <a:pt x="129465" y="120815"/>
                  </a:lnTo>
                  <a:lnTo>
                    <a:pt x="130471" y="134210"/>
                  </a:lnTo>
                  <a:lnTo>
                    <a:pt x="132208" y="146828"/>
                  </a:lnTo>
                  <a:lnTo>
                    <a:pt x="134485" y="158837"/>
                  </a:lnTo>
                  <a:lnTo>
                    <a:pt x="137148" y="170397"/>
                  </a:lnTo>
                  <a:lnTo>
                    <a:pt x="140080" y="181635"/>
                  </a:lnTo>
                  <a:lnTo>
                    <a:pt x="143204" y="192641"/>
                  </a:lnTo>
                  <a:lnTo>
                    <a:pt x="146623" y="203324"/>
                  </a:lnTo>
                  <a:lnTo>
                    <a:pt x="150604" y="213425"/>
                  </a:lnTo>
                  <a:lnTo>
                    <a:pt x="155252" y="222835"/>
                  </a:lnTo>
                  <a:lnTo>
                    <a:pt x="160680" y="231119"/>
                  </a:lnTo>
                  <a:lnTo>
                    <a:pt x="167081" y="237473"/>
                  </a:lnTo>
                  <a:lnTo>
                    <a:pt x="174464" y="241626"/>
                  </a:lnTo>
                  <a:lnTo>
                    <a:pt x="182694" y="243616"/>
                  </a:lnTo>
                  <a:lnTo>
                    <a:pt x="191589" y="243522"/>
                  </a:lnTo>
                  <a:lnTo>
                    <a:pt x="200964" y="241618"/>
                  </a:lnTo>
                  <a:lnTo>
                    <a:pt x="210224" y="238580"/>
                  </a:lnTo>
                  <a:lnTo>
                    <a:pt x="219278" y="235091"/>
                  </a:lnTo>
                  <a:lnTo>
                    <a:pt x="228915" y="230852"/>
                  </a:lnTo>
                  <a:lnTo>
                    <a:pt x="240666" y="225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58342" y="5158963"/>
              <a:ext cx="133298" cy="505369"/>
            </a:xfrm>
            <a:custGeom>
              <a:avLst/>
              <a:gdLst/>
              <a:ahLst/>
              <a:cxnLst/>
              <a:rect l="0" t="0" r="0" b="0"/>
              <a:pathLst>
                <a:path w="133298" h="505369">
                  <a:moveTo>
                    <a:pt x="0" y="0"/>
                  </a:moveTo>
                  <a:lnTo>
                    <a:pt x="3067" y="8935"/>
                  </a:lnTo>
                  <a:lnTo>
                    <a:pt x="7130" y="18562"/>
                  </a:lnTo>
                  <a:lnTo>
                    <a:pt x="12618" y="29841"/>
                  </a:lnTo>
                  <a:lnTo>
                    <a:pt x="19205" y="42163"/>
                  </a:lnTo>
                  <a:lnTo>
                    <a:pt x="26355" y="54346"/>
                  </a:lnTo>
                  <a:lnTo>
                    <a:pt x="33694" y="65716"/>
                  </a:lnTo>
                  <a:lnTo>
                    <a:pt x="40881" y="76273"/>
                  </a:lnTo>
                  <a:lnTo>
                    <a:pt x="47541" y="86421"/>
                  </a:lnTo>
                  <a:lnTo>
                    <a:pt x="53532" y="96467"/>
                  </a:lnTo>
                  <a:lnTo>
                    <a:pt x="58891" y="106722"/>
                  </a:lnTo>
                  <a:lnTo>
                    <a:pt x="63731" y="117540"/>
                  </a:lnTo>
                  <a:lnTo>
                    <a:pt x="68181" y="129052"/>
                  </a:lnTo>
                  <a:lnTo>
                    <a:pt x="72511" y="141211"/>
                  </a:lnTo>
                  <a:lnTo>
                    <a:pt x="77113" y="153898"/>
                  </a:lnTo>
                  <a:lnTo>
                    <a:pt x="82172" y="166982"/>
                  </a:lnTo>
                  <a:lnTo>
                    <a:pt x="87538" y="180191"/>
                  </a:lnTo>
                  <a:lnTo>
                    <a:pt x="92833" y="193130"/>
                  </a:lnTo>
                  <a:lnTo>
                    <a:pt x="97838" y="205614"/>
                  </a:lnTo>
                  <a:lnTo>
                    <a:pt x="102502" y="217793"/>
                  </a:lnTo>
                  <a:lnTo>
                    <a:pt x="106861" y="230044"/>
                  </a:lnTo>
                  <a:lnTo>
                    <a:pt x="110976" y="242586"/>
                  </a:lnTo>
                  <a:lnTo>
                    <a:pt x="114909" y="255469"/>
                  </a:lnTo>
                  <a:lnTo>
                    <a:pt x="118711" y="268656"/>
                  </a:lnTo>
                  <a:lnTo>
                    <a:pt x="122415" y="282102"/>
                  </a:lnTo>
                  <a:lnTo>
                    <a:pt x="125887" y="296235"/>
                  </a:lnTo>
                  <a:lnTo>
                    <a:pt x="128839" y="311925"/>
                  </a:lnTo>
                  <a:lnTo>
                    <a:pt x="131152" y="329519"/>
                  </a:lnTo>
                  <a:lnTo>
                    <a:pt x="132705" y="348726"/>
                  </a:lnTo>
                  <a:lnTo>
                    <a:pt x="133297" y="368914"/>
                  </a:lnTo>
                  <a:lnTo>
                    <a:pt x="132916" y="389591"/>
                  </a:lnTo>
                  <a:lnTo>
                    <a:pt x="131694" y="409999"/>
                  </a:lnTo>
                  <a:lnTo>
                    <a:pt x="129811" y="429082"/>
                  </a:lnTo>
                  <a:lnTo>
                    <a:pt x="127440" y="446374"/>
                  </a:lnTo>
                  <a:lnTo>
                    <a:pt x="124874" y="461503"/>
                  </a:lnTo>
                  <a:lnTo>
                    <a:pt x="122268" y="475395"/>
                  </a:lnTo>
                  <a:lnTo>
                    <a:pt x="119397" y="489264"/>
                  </a:lnTo>
                  <a:lnTo>
                    <a:pt x="11581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78984" y="5895958"/>
            <a:ext cx="9022924" cy="600126"/>
            <a:chOff x="178984" y="5895958"/>
            <a:chExt cx="9022924" cy="600126"/>
          </a:xfrm>
        </p:grpSpPr>
        <p:sp>
          <p:nvSpPr>
            <p:cNvPr id="70" name="Freeform 69"/>
            <p:cNvSpPr/>
            <p:nvPr/>
          </p:nvSpPr>
          <p:spPr>
            <a:xfrm>
              <a:off x="178984" y="6062478"/>
              <a:ext cx="944897" cy="328321"/>
            </a:xfrm>
            <a:custGeom>
              <a:avLst/>
              <a:gdLst/>
              <a:ahLst/>
              <a:cxnLst/>
              <a:rect l="0" t="0" r="0" b="0"/>
              <a:pathLst>
                <a:path w="944897" h="328321">
                  <a:moveTo>
                    <a:pt x="0" y="86164"/>
                  </a:moveTo>
                  <a:lnTo>
                    <a:pt x="14669" y="86165"/>
                  </a:lnTo>
                  <a:lnTo>
                    <a:pt x="28580" y="86165"/>
                  </a:lnTo>
                  <a:lnTo>
                    <a:pt x="43078" y="86165"/>
                  </a:lnTo>
                  <a:lnTo>
                    <a:pt x="58279" y="86165"/>
                  </a:lnTo>
                  <a:lnTo>
                    <a:pt x="74104" y="86165"/>
                  </a:lnTo>
                  <a:lnTo>
                    <a:pt x="90420" y="86165"/>
                  </a:lnTo>
                  <a:lnTo>
                    <a:pt x="106937" y="86165"/>
                  </a:lnTo>
                  <a:lnTo>
                    <a:pt x="123245" y="86165"/>
                  </a:lnTo>
                  <a:lnTo>
                    <a:pt x="139136" y="86165"/>
                  </a:lnTo>
                  <a:lnTo>
                    <a:pt x="154584" y="86165"/>
                  </a:lnTo>
                  <a:lnTo>
                    <a:pt x="169650" y="86165"/>
                  </a:lnTo>
                  <a:lnTo>
                    <a:pt x="184417" y="86165"/>
                  </a:lnTo>
                  <a:lnTo>
                    <a:pt x="198963" y="86165"/>
                  </a:lnTo>
                  <a:lnTo>
                    <a:pt x="213350" y="86165"/>
                  </a:lnTo>
                  <a:lnTo>
                    <a:pt x="227626" y="86165"/>
                  </a:lnTo>
                  <a:lnTo>
                    <a:pt x="241825" y="86165"/>
                  </a:lnTo>
                  <a:lnTo>
                    <a:pt x="255972" y="86165"/>
                  </a:lnTo>
                  <a:lnTo>
                    <a:pt x="270083" y="86165"/>
                  </a:lnTo>
                  <a:lnTo>
                    <a:pt x="284170" y="86165"/>
                  </a:lnTo>
                  <a:lnTo>
                    <a:pt x="298241" y="86165"/>
                  </a:lnTo>
                  <a:lnTo>
                    <a:pt x="312301" y="86165"/>
                  </a:lnTo>
                  <a:lnTo>
                    <a:pt x="326354" y="86165"/>
                  </a:lnTo>
                  <a:lnTo>
                    <a:pt x="340402" y="86165"/>
                  </a:lnTo>
                  <a:lnTo>
                    <a:pt x="354451" y="86165"/>
                  </a:lnTo>
                  <a:lnTo>
                    <a:pt x="368666" y="86165"/>
                  </a:lnTo>
                  <a:lnTo>
                    <a:pt x="383355" y="86165"/>
                  </a:lnTo>
                  <a:lnTo>
                    <a:pt x="398639" y="86169"/>
                  </a:lnTo>
                  <a:lnTo>
                    <a:pt x="414158" y="86342"/>
                  </a:lnTo>
                  <a:lnTo>
                    <a:pt x="429197" y="86990"/>
                  </a:lnTo>
                  <a:lnTo>
                    <a:pt x="443395" y="88239"/>
                  </a:lnTo>
                  <a:lnTo>
                    <a:pt x="457046" y="89892"/>
                  </a:lnTo>
                  <a:lnTo>
                    <a:pt x="470892" y="91540"/>
                  </a:lnTo>
                  <a:lnTo>
                    <a:pt x="485354" y="92947"/>
                  </a:lnTo>
                  <a:lnTo>
                    <a:pt x="500357" y="94213"/>
                  </a:lnTo>
                  <a:lnTo>
                    <a:pt x="515515" y="95669"/>
                  </a:lnTo>
                  <a:lnTo>
                    <a:pt x="530569" y="97496"/>
                  </a:lnTo>
                  <a:lnTo>
                    <a:pt x="545425" y="99553"/>
                  </a:lnTo>
                  <a:lnTo>
                    <a:pt x="560079" y="101481"/>
                  </a:lnTo>
                  <a:lnTo>
                    <a:pt x="574558" y="103070"/>
                  </a:lnTo>
                  <a:lnTo>
                    <a:pt x="588738" y="104120"/>
                  </a:lnTo>
                  <a:lnTo>
                    <a:pt x="602346" y="104367"/>
                  </a:lnTo>
                  <a:lnTo>
                    <a:pt x="615285" y="103756"/>
                  </a:lnTo>
                  <a:lnTo>
                    <a:pt x="627773" y="102548"/>
                  </a:lnTo>
                  <a:lnTo>
                    <a:pt x="640231" y="101205"/>
                  </a:lnTo>
                  <a:lnTo>
                    <a:pt x="652913" y="100007"/>
                  </a:lnTo>
                  <a:lnTo>
                    <a:pt x="665890" y="98884"/>
                  </a:lnTo>
                  <a:lnTo>
                    <a:pt x="679141" y="97523"/>
                  </a:lnTo>
                  <a:lnTo>
                    <a:pt x="692615" y="95760"/>
                  </a:lnTo>
                  <a:lnTo>
                    <a:pt x="706257" y="93745"/>
                  </a:lnTo>
                  <a:lnTo>
                    <a:pt x="720022" y="91846"/>
                  </a:lnTo>
                  <a:lnTo>
                    <a:pt x="733877" y="90272"/>
                  </a:lnTo>
                  <a:lnTo>
                    <a:pt x="747961" y="89063"/>
                  </a:lnTo>
                  <a:lnTo>
                    <a:pt x="762562" y="88176"/>
                  </a:lnTo>
                  <a:lnTo>
                    <a:pt x="777791" y="87545"/>
                  </a:lnTo>
                  <a:lnTo>
                    <a:pt x="793443" y="87104"/>
                  </a:lnTo>
                  <a:lnTo>
                    <a:pt x="809103" y="86800"/>
                  </a:lnTo>
                  <a:lnTo>
                    <a:pt x="824503" y="86574"/>
                  </a:lnTo>
                  <a:lnTo>
                    <a:pt x="838758" y="85743"/>
                  </a:lnTo>
                  <a:lnTo>
                    <a:pt x="850355" y="83055"/>
                  </a:lnTo>
                  <a:lnTo>
                    <a:pt x="858691" y="77987"/>
                  </a:lnTo>
                  <a:lnTo>
                    <a:pt x="863657" y="70988"/>
                  </a:lnTo>
                  <a:lnTo>
                    <a:pt x="865193" y="63070"/>
                  </a:lnTo>
                  <a:lnTo>
                    <a:pt x="863638" y="54928"/>
                  </a:lnTo>
                  <a:lnTo>
                    <a:pt x="859735" y="46721"/>
                  </a:lnTo>
                  <a:lnTo>
                    <a:pt x="854393" y="38239"/>
                  </a:lnTo>
                  <a:lnTo>
                    <a:pt x="848256" y="29365"/>
                  </a:lnTo>
                  <a:lnTo>
                    <a:pt x="841533" y="20425"/>
                  </a:lnTo>
                  <a:lnTo>
                    <a:pt x="834116" y="12095"/>
                  </a:lnTo>
                  <a:lnTo>
                    <a:pt x="826025" y="4762"/>
                  </a:lnTo>
                  <a:lnTo>
                    <a:pt x="818929" y="195"/>
                  </a:lnTo>
                  <a:lnTo>
                    <a:pt x="815374" y="0"/>
                  </a:lnTo>
                  <a:lnTo>
                    <a:pt x="815460" y="2649"/>
                  </a:lnTo>
                  <a:lnTo>
                    <a:pt x="818139" y="6939"/>
                  </a:lnTo>
                  <a:lnTo>
                    <a:pt x="822458" y="12220"/>
                  </a:lnTo>
                  <a:lnTo>
                    <a:pt x="827784" y="18117"/>
                  </a:lnTo>
                  <a:lnTo>
                    <a:pt x="833730" y="24405"/>
                  </a:lnTo>
                  <a:lnTo>
                    <a:pt x="840062" y="30945"/>
                  </a:lnTo>
                  <a:lnTo>
                    <a:pt x="846641" y="37654"/>
                  </a:lnTo>
                  <a:lnTo>
                    <a:pt x="853544" y="44638"/>
                  </a:lnTo>
                  <a:lnTo>
                    <a:pt x="861022" y="52168"/>
                  </a:lnTo>
                  <a:lnTo>
                    <a:pt x="869170" y="60349"/>
                  </a:lnTo>
                  <a:lnTo>
                    <a:pt x="877932" y="69132"/>
                  </a:lnTo>
                  <a:lnTo>
                    <a:pt x="887193" y="78408"/>
                  </a:lnTo>
                  <a:lnTo>
                    <a:pt x="896827" y="88051"/>
                  </a:lnTo>
                  <a:lnTo>
                    <a:pt x="906568" y="97798"/>
                  </a:lnTo>
                  <a:lnTo>
                    <a:pt x="916027" y="107262"/>
                  </a:lnTo>
                  <a:lnTo>
                    <a:pt x="925003" y="116262"/>
                  </a:lnTo>
                  <a:lnTo>
                    <a:pt x="932994" y="125119"/>
                  </a:lnTo>
                  <a:lnTo>
                    <a:pt x="939151" y="134519"/>
                  </a:lnTo>
                  <a:lnTo>
                    <a:pt x="943167" y="144807"/>
                  </a:lnTo>
                  <a:lnTo>
                    <a:pt x="944896" y="155837"/>
                  </a:lnTo>
                  <a:lnTo>
                    <a:pt x="944095" y="167167"/>
                  </a:lnTo>
                  <a:lnTo>
                    <a:pt x="940889" y="178489"/>
                  </a:lnTo>
                  <a:lnTo>
                    <a:pt x="935670" y="189515"/>
                  </a:lnTo>
                  <a:lnTo>
                    <a:pt x="928897" y="199913"/>
                  </a:lnTo>
                  <a:lnTo>
                    <a:pt x="920978" y="209572"/>
                  </a:lnTo>
                  <a:lnTo>
                    <a:pt x="912242" y="218717"/>
                  </a:lnTo>
                  <a:lnTo>
                    <a:pt x="902934" y="227786"/>
                  </a:lnTo>
                  <a:lnTo>
                    <a:pt x="893237" y="237037"/>
                  </a:lnTo>
                  <a:lnTo>
                    <a:pt x="883438" y="246388"/>
                  </a:lnTo>
                  <a:lnTo>
                    <a:pt x="873933" y="255521"/>
                  </a:lnTo>
                  <a:lnTo>
                    <a:pt x="864904" y="264259"/>
                  </a:lnTo>
                  <a:lnTo>
                    <a:pt x="856197" y="272584"/>
                  </a:lnTo>
                  <a:lnTo>
                    <a:pt x="847429" y="280555"/>
                  </a:lnTo>
                  <a:lnTo>
                    <a:pt x="838383" y="288244"/>
                  </a:lnTo>
                  <a:lnTo>
                    <a:pt x="829078" y="295614"/>
                  </a:lnTo>
                  <a:lnTo>
                    <a:pt x="818568" y="303340"/>
                  </a:lnTo>
                  <a:lnTo>
                    <a:pt x="803688" y="313220"/>
                  </a:lnTo>
                  <a:lnTo>
                    <a:pt x="779109" y="328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27927" y="5912875"/>
              <a:ext cx="169326" cy="481837"/>
            </a:xfrm>
            <a:custGeom>
              <a:avLst/>
              <a:gdLst/>
              <a:ahLst/>
              <a:cxnLst/>
              <a:rect l="0" t="0" r="0" b="0"/>
              <a:pathLst>
                <a:path w="169326" h="481837">
                  <a:moveTo>
                    <a:pt x="40777" y="141011"/>
                  </a:moveTo>
                  <a:lnTo>
                    <a:pt x="40777" y="155613"/>
                  </a:lnTo>
                  <a:lnTo>
                    <a:pt x="40777" y="168884"/>
                  </a:lnTo>
                  <a:lnTo>
                    <a:pt x="40777" y="182099"/>
                  </a:lnTo>
                  <a:lnTo>
                    <a:pt x="40777" y="195959"/>
                  </a:lnTo>
                  <a:lnTo>
                    <a:pt x="40777" y="211412"/>
                  </a:lnTo>
                  <a:lnTo>
                    <a:pt x="40782" y="228808"/>
                  </a:lnTo>
                  <a:lnTo>
                    <a:pt x="40955" y="247359"/>
                  </a:lnTo>
                  <a:lnTo>
                    <a:pt x="41603" y="265505"/>
                  </a:lnTo>
                  <a:lnTo>
                    <a:pt x="42852" y="282387"/>
                  </a:lnTo>
                  <a:lnTo>
                    <a:pt x="44504" y="298481"/>
                  </a:lnTo>
                  <a:lnTo>
                    <a:pt x="46153" y="315179"/>
                  </a:lnTo>
                  <a:lnTo>
                    <a:pt x="47555" y="333264"/>
                  </a:lnTo>
                  <a:lnTo>
                    <a:pt x="48648" y="352701"/>
                  </a:lnTo>
                  <a:lnTo>
                    <a:pt x="49456" y="372993"/>
                  </a:lnTo>
                  <a:lnTo>
                    <a:pt x="50034" y="393719"/>
                  </a:lnTo>
                  <a:lnTo>
                    <a:pt x="50439" y="414317"/>
                  </a:lnTo>
                  <a:lnTo>
                    <a:pt x="50719" y="434053"/>
                  </a:lnTo>
                  <a:lnTo>
                    <a:pt x="50905" y="452582"/>
                  </a:lnTo>
                  <a:lnTo>
                    <a:pt x="50846" y="468757"/>
                  </a:lnTo>
                  <a:lnTo>
                    <a:pt x="49714" y="479225"/>
                  </a:lnTo>
                  <a:lnTo>
                    <a:pt x="47452" y="481836"/>
                  </a:lnTo>
                  <a:lnTo>
                    <a:pt x="45382" y="478058"/>
                  </a:lnTo>
                  <a:lnTo>
                    <a:pt x="43702" y="469778"/>
                  </a:lnTo>
                  <a:lnTo>
                    <a:pt x="42022" y="458438"/>
                  </a:lnTo>
                  <a:lnTo>
                    <a:pt x="40082" y="445038"/>
                  </a:lnTo>
                  <a:lnTo>
                    <a:pt x="37968" y="430259"/>
                  </a:lnTo>
                  <a:lnTo>
                    <a:pt x="36013" y="414560"/>
                  </a:lnTo>
                  <a:lnTo>
                    <a:pt x="34402" y="398255"/>
                  </a:lnTo>
                  <a:lnTo>
                    <a:pt x="33000" y="381875"/>
                  </a:lnTo>
                  <a:lnTo>
                    <a:pt x="31453" y="366172"/>
                  </a:lnTo>
                  <a:lnTo>
                    <a:pt x="29566" y="351483"/>
                  </a:lnTo>
                  <a:lnTo>
                    <a:pt x="27468" y="337313"/>
                  </a:lnTo>
                  <a:lnTo>
                    <a:pt x="25514" y="322576"/>
                  </a:lnTo>
                  <a:lnTo>
                    <a:pt x="23898" y="306703"/>
                  </a:lnTo>
                  <a:lnTo>
                    <a:pt x="22490" y="290106"/>
                  </a:lnTo>
                  <a:lnTo>
                    <a:pt x="20939" y="273871"/>
                  </a:lnTo>
                  <a:lnTo>
                    <a:pt x="19043" y="258616"/>
                  </a:lnTo>
                  <a:lnTo>
                    <a:pt x="16769" y="244458"/>
                  </a:lnTo>
                  <a:lnTo>
                    <a:pt x="14165" y="231268"/>
                  </a:lnTo>
                  <a:lnTo>
                    <a:pt x="11303" y="218837"/>
                  </a:lnTo>
                  <a:lnTo>
                    <a:pt x="8414" y="206642"/>
                  </a:lnTo>
                  <a:lnTo>
                    <a:pt x="5862" y="193907"/>
                  </a:lnTo>
                  <a:lnTo>
                    <a:pt x="3817" y="180256"/>
                  </a:lnTo>
                  <a:lnTo>
                    <a:pt x="2275" y="165828"/>
                  </a:lnTo>
                  <a:lnTo>
                    <a:pt x="1159" y="151071"/>
                  </a:lnTo>
                  <a:lnTo>
                    <a:pt x="374" y="136297"/>
                  </a:lnTo>
                  <a:lnTo>
                    <a:pt x="0" y="121801"/>
                  </a:lnTo>
                  <a:lnTo>
                    <a:pt x="272" y="107923"/>
                  </a:lnTo>
                  <a:lnTo>
                    <a:pt x="1274" y="94778"/>
                  </a:lnTo>
                  <a:lnTo>
                    <a:pt x="3099" y="82309"/>
                  </a:lnTo>
                  <a:lnTo>
                    <a:pt x="5927" y="70387"/>
                  </a:lnTo>
                  <a:lnTo>
                    <a:pt x="9763" y="58886"/>
                  </a:lnTo>
                  <a:lnTo>
                    <a:pt x="14627" y="47854"/>
                  </a:lnTo>
                  <a:lnTo>
                    <a:pt x="20641" y="37511"/>
                  </a:lnTo>
                  <a:lnTo>
                    <a:pt x="27765" y="27931"/>
                  </a:lnTo>
                  <a:lnTo>
                    <a:pt x="35989" y="19361"/>
                  </a:lnTo>
                  <a:lnTo>
                    <a:pt x="45412" y="12283"/>
                  </a:lnTo>
                  <a:lnTo>
                    <a:pt x="55969" y="6825"/>
                  </a:lnTo>
                  <a:lnTo>
                    <a:pt x="67312" y="2975"/>
                  </a:lnTo>
                  <a:lnTo>
                    <a:pt x="78917" y="749"/>
                  </a:lnTo>
                  <a:lnTo>
                    <a:pt x="90456" y="0"/>
                  </a:lnTo>
                  <a:lnTo>
                    <a:pt x="101644" y="784"/>
                  </a:lnTo>
                  <a:lnTo>
                    <a:pt x="112156" y="3429"/>
                  </a:lnTo>
                  <a:lnTo>
                    <a:pt x="121888" y="7952"/>
                  </a:lnTo>
                  <a:lnTo>
                    <a:pt x="130744" y="14260"/>
                  </a:lnTo>
                  <a:lnTo>
                    <a:pt x="138554" y="22313"/>
                  </a:lnTo>
                  <a:lnTo>
                    <a:pt x="145329" y="31916"/>
                  </a:lnTo>
                  <a:lnTo>
                    <a:pt x="151220" y="42769"/>
                  </a:lnTo>
                  <a:lnTo>
                    <a:pt x="156420" y="54570"/>
                  </a:lnTo>
                  <a:lnTo>
                    <a:pt x="161097" y="67066"/>
                  </a:lnTo>
                  <a:lnTo>
                    <a:pt x="165071" y="80217"/>
                  </a:lnTo>
                  <a:lnTo>
                    <a:pt x="167837" y="94183"/>
                  </a:lnTo>
                  <a:lnTo>
                    <a:pt x="169214" y="108979"/>
                  </a:lnTo>
                  <a:lnTo>
                    <a:pt x="169325" y="124169"/>
                  </a:lnTo>
                  <a:lnTo>
                    <a:pt x="168411" y="138986"/>
                  </a:lnTo>
                  <a:lnTo>
                    <a:pt x="166714" y="153022"/>
                  </a:lnTo>
                  <a:lnTo>
                    <a:pt x="164117" y="166055"/>
                  </a:lnTo>
                  <a:lnTo>
                    <a:pt x="160172" y="177890"/>
                  </a:lnTo>
                  <a:lnTo>
                    <a:pt x="154745" y="188553"/>
                  </a:lnTo>
                  <a:lnTo>
                    <a:pt x="148153" y="198223"/>
                  </a:lnTo>
                  <a:lnTo>
                    <a:pt x="140965" y="207120"/>
                  </a:lnTo>
                  <a:lnTo>
                    <a:pt x="133571" y="215441"/>
                  </a:lnTo>
                  <a:lnTo>
                    <a:pt x="125997" y="223186"/>
                  </a:lnTo>
                  <a:lnTo>
                    <a:pt x="118007" y="230168"/>
                  </a:lnTo>
                  <a:lnTo>
                    <a:pt x="109490" y="236345"/>
                  </a:lnTo>
                  <a:lnTo>
                    <a:pt x="100545" y="241661"/>
                  </a:lnTo>
                  <a:lnTo>
                    <a:pt x="90315" y="246503"/>
                  </a:lnTo>
                  <a:lnTo>
                    <a:pt x="75664" y="251296"/>
                  </a:lnTo>
                  <a:lnTo>
                    <a:pt x="51306" y="256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08280" y="6106528"/>
              <a:ext cx="281565" cy="227981"/>
            </a:xfrm>
            <a:custGeom>
              <a:avLst/>
              <a:gdLst/>
              <a:ahLst/>
              <a:cxnLst/>
              <a:rect l="0" t="0" r="0" b="0"/>
              <a:pathLst>
                <a:path w="281565" h="227981">
                  <a:moveTo>
                    <a:pt x="92051" y="115814"/>
                  </a:moveTo>
                  <a:lnTo>
                    <a:pt x="89117" y="107012"/>
                  </a:lnTo>
                  <a:lnTo>
                    <a:pt x="86335" y="98666"/>
                  </a:lnTo>
                  <a:lnTo>
                    <a:pt x="83422" y="89985"/>
                  </a:lnTo>
                  <a:lnTo>
                    <a:pt x="79863" y="81555"/>
                  </a:lnTo>
                  <a:lnTo>
                    <a:pt x="74753" y="74654"/>
                  </a:lnTo>
                  <a:lnTo>
                    <a:pt x="67743" y="69884"/>
                  </a:lnTo>
                  <a:lnTo>
                    <a:pt x="59447" y="67518"/>
                  </a:lnTo>
                  <a:lnTo>
                    <a:pt x="51111" y="67826"/>
                  </a:lnTo>
                  <a:lnTo>
                    <a:pt x="43470" y="70671"/>
                  </a:lnTo>
                  <a:lnTo>
                    <a:pt x="36564" y="75631"/>
                  </a:lnTo>
                  <a:lnTo>
                    <a:pt x="30019" y="82224"/>
                  </a:lnTo>
                  <a:lnTo>
                    <a:pt x="23556" y="90029"/>
                  </a:lnTo>
                  <a:lnTo>
                    <a:pt x="17368" y="99025"/>
                  </a:lnTo>
                  <a:lnTo>
                    <a:pt x="12031" y="109572"/>
                  </a:lnTo>
                  <a:lnTo>
                    <a:pt x="7806" y="121737"/>
                  </a:lnTo>
                  <a:lnTo>
                    <a:pt x="4645" y="135160"/>
                  </a:lnTo>
                  <a:lnTo>
                    <a:pt x="2365" y="149241"/>
                  </a:lnTo>
                  <a:lnTo>
                    <a:pt x="768" y="163556"/>
                  </a:lnTo>
                  <a:lnTo>
                    <a:pt x="0" y="177574"/>
                  </a:lnTo>
                  <a:lnTo>
                    <a:pt x="534" y="190600"/>
                  </a:lnTo>
                  <a:lnTo>
                    <a:pt x="2525" y="202341"/>
                  </a:lnTo>
                  <a:lnTo>
                    <a:pt x="5998" y="212376"/>
                  </a:lnTo>
                  <a:lnTo>
                    <a:pt x="11003" y="219995"/>
                  </a:lnTo>
                  <a:lnTo>
                    <a:pt x="17405" y="225040"/>
                  </a:lnTo>
                  <a:lnTo>
                    <a:pt x="24787" y="227650"/>
                  </a:lnTo>
                  <a:lnTo>
                    <a:pt x="32573" y="227980"/>
                  </a:lnTo>
                  <a:lnTo>
                    <a:pt x="40392" y="226351"/>
                  </a:lnTo>
                  <a:lnTo>
                    <a:pt x="47926" y="223008"/>
                  </a:lnTo>
                  <a:lnTo>
                    <a:pt x="54833" y="218032"/>
                  </a:lnTo>
                  <a:lnTo>
                    <a:pt x="60998" y="211611"/>
                  </a:lnTo>
                  <a:lnTo>
                    <a:pt x="66647" y="203863"/>
                  </a:lnTo>
                  <a:lnTo>
                    <a:pt x="72216" y="194760"/>
                  </a:lnTo>
                  <a:lnTo>
                    <a:pt x="77959" y="184412"/>
                  </a:lnTo>
                  <a:lnTo>
                    <a:pt x="83633" y="173041"/>
                  </a:lnTo>
                  <a:lnTo>
                    <a:pt x="88610" y="160883"/>
                  </a:lnTo>
                  <a:lnTo>
                    <a:pt x="92599" y="148245"/>
                  </a:lnTo>
                  <a:lnTo>
                    <a:pt x="96010" y="138633"/>
                  </a:lnTo>
                  <a:lnTo>
                    <a:pt x="99286" y="136016"/>
                  </a:lnTo>
                  <a:lnTo>
                    <a:pt x="102263" y="138661"/>
                  </a:lnTo>
                  <a:lnTo>
                    <a:pt x="105101" y="144486"/>
                  </a:lnTo>
                  <a:lnTo>
                    <a:pt x="107973" y="152176"/>
                  </a:lnTo>
                  <a:lnTo>
                    <a:pt x="110961" y="160959"/>
                  </a:lnTo>
                  <a:lnTo>
                    <a:pt x="114242" y="170229"/>
                  </a:lnTo>
                  <a:lnTo>
                    <a:pt x="118106" y="179423"/>
                  </a:lnTo>
                  <a:lnTo>
                    <a:pt x="122660" y="188240"/>
                  </a:lnTo>
                  <a:lnTo>
                    <a:pt x="127850" y="195969"/>
                  </a:lnTo>
                  <a:lnTo>
                    <a:pt x="133556" y="201422"/>
                  </a:lnTo>
                  <a:lnTo>
                    <a:pt x="139653" y="204161"/>
                  </a:lnTo>
                  <a:lnTo>
                    <a:pt x="146035" y="204391"/>
                  </a:lnTo>
                  <a:lnTo>
                    <a:pt x="152618" y="202575"/>
                  </a:lnTo>
                  <a:lnTo>
                    <a:pt x="159331" y="199202"/>
                  </a:lnTo>
                  <a:lnTo>
                    <a:pt x="165805" y="194365"/>
                  </a:lnTo>
                  <a:lnTo>
                    <a:pt x="171392" y="187780"/>
                  </a:lnTo>
                  <a:lnTo>
                    <a:pt x="175842" y="179477"/>
                  </a:lnTo>
                  <a:lnTo>
                    <a:pt x="180177" y="171374"/>
                  </a:lnTo>
                  <a:lnTo>
                    <a:pt x="185454" y="166855"/>
                  </a:lnTo>
                  <a:lnTo>
                    <a:pt x="190951" y="167105"/>
                  </a:lnTo>
                  <a:lnTo>
                    <a:pt x="196194" y="171440"/>
                  </a:lnTo>
                  <a:lnTo>
                    <a:pt x="201059" y="178800"/>
                  </a:lnTo>
                  <a:lnTo>
                    <a:pt x="205572" y="188126"/>
                  </a:lnTo>
                  <a:lnTo>
                    <a:pt x="209799" y="198448"/>
                  </a:lnTo>
                  <a:lnTo>
                    <a:pt x="213817" y="209098"/>
                  </a:lnTo>
                  <a:lnTo>
                    <a:pt x="217877" y="217335"/>
                  </a:lnTo>
                  <a:lnTo>
                    <a:pt x="221520" y="219742"/>
                  </a:lnTo>
                  <a:lnTo>
                    <a:pt x="223591" y="216863"/>
                  </a:lnTo>
                  <a:lnTo>
                    <a:pt x="224053" y="210222"/>
                  </a:lnTo>
                  <a:lnTo>
                    <a:pt x="223278" y="201228"/>
                  </a:lnTo>
                  <a:lnTo>
                    <a:pt x="221623" y="191050"/>
                  </a:lnTo>
                  <a:lnTo>
                    <a:pt x="219364" y="180383"/>
                  </a:lnTo>
                  <a:lnTo>
                    <a:pt x="216695" y="169403"/>
                  </a:lnTo>
                  <a:lnTo>
                    <a:pt x="213749" y="157945"/>
                  </a:lnTo>
                  <a:lnTo>
                    <a:pt x="210620" y="145928"/>
                  </a:lnTo>
                  <a:lnTo>
                    <a:pt x="207536" y="133394"/>
                  </a:lnTo>
                  <a:lnTo>
                    <a:pt x="204843" y="120438"/>
                  </a:lnTo>
                  <a:lnTo>
                    <a:pt x="202704" y="107164"/>
                  </a:lnTo>
                  <a:lnTo>
                    <a:pt x="201268" y="93825"/>
                  </a:lnTo>
                  <a:lnTo>
                    <a:pt x="200753" y="80796"/>
                  </a:lnTo>
                  <a:lnTo>
                    <a:pt x="201196" y="68265"/>
                  </a:lnTo>
                  <a:lnTo>
                    <a:pt x="202798" y="56564"/>
                  </a:lnTo>
                  <a:lnTo>
                    <a:pt x="206001" y="46231"/>
                  </a:lnTo>
                  <a:lnTo>
                    <a:pt x="210902" y="37430"/>
                  </a:lnTo>
                  <a:lnTo>
                    <a:pt x="217465" y="30012"/>
                  </a:lnTo>
                  <a:lnTo>
                    <a:pt x="225689" y="23705"/>
                  </a:lnTo>
                  <a:lnTo>
                    <a:pt x="235389" y="18241"/>
                  </a:lnTo>
                  <a:lnTo>
                    <a:pt x="245672" y="13535"/>
                  </a:lnTo>
                  <a:lnTo>
                    <a:pt x="256044" y="9236"/>
                  </a:lnTo>
                  <a:lnTo>
                    <a:pt x="267414" y="4959"/>
                  </a:lnTo>
                  <a:lnTo>
                    <a:pt x="2815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26176" y="6157591"/>
              <a:ext cx="142654" cy="127923"/>
            </a:xfrm>
            <a:custGeom>
              <a:avLst/>
              <a:gdLst/>
              <a:ahLst/>
              <a:cxnLst/>
              <a:rect l="0" t="0" r="0" b="0"/>
              <a:pathLst>
                <a:path w="142654" h="127923">
                  <a:moveTo>
                    <a:pt x="79482" y="54222"/>
                  </a:moveTo>
                  <a:lnTo>
                    <a:pt x="76481" y="42554"/>
                  </a:lnTo>
                  <a:lnTo>
                    <a:pt x="73058" y="32066"/>
                  </a:lnTo>
                  <a:lnTo>
                    <a:pt x="68857" y="21787"/>
                  </a:lnTo>
                  <a:lnTo>
                    <a:pt x="63785" y="12349"/>
                  </a:lnTo>
                  <a:lnTo>
                    <a:pt x="57655" y="5247"/>
                  </a:lnTo>
                  <a:lnTo>
                    <a:pt x="50480" y="1128"/>
                  </a:lnTo>
                  <a:lnTo>
                    <a:pt x="42739" y="0"/>
                  </a:lnTo>
                  <a:lnTo>
                    <a:pt x="35241" y="1673"/>
                  </a:lnTo>
                  <a:lnTo>
                    <a:pt x="28427" y="5727"/>
                  </a:lnTo>
                  <a:lnTo>
                    <a:pt x="22381" y="11649"/>
                  </a:lnTo>
                  <a:lnTo>
                    <a:pt x="17013" y="18962"/>
                  </a:lnTo>
                  <a:lnTo>
                    <a:pt x="12185" y="27280"/>
                  </a:lnTo>
                  <a:lnTo>
                    <a:pt x="7925" y="36470"/>
                  </a:lnTo>
                  <a:lnTo>
                    <a:pt x="4429" y="46620"/>
                  </a:lnTo>
                  <a:lnTo>
                    <a:pt x="1748" y="57706"/>
                  </a:lnTo>
                  <a:lnTo>
                    <a:pt x="115" y="69421"/>
                  </a:lnTo>
                  <a:lnTo>
                    <a:pt x="0" y="81286"/>
                  </a:lnTo>
                  <a:lnTo>
                    <a:pt x="1524" y="92989"/>
                  </a:lnTo>
                  <a:lnTo>
                    <a:pt x="4667" y="103778"/>
                  </a:lnTo>
                  <a:lnTo>
                    <a:pt x="9444" y="112428"/>
                  </a:lnTo>
                  <a:lnTo>
                    <a:pt x="15689" y="118455"/>
                  </a:lnTo>
                  <a:lnTo>
                    <a:pt x="22965" y="121872"/>
                  </a:lnTo>
                  <a:lnTo>
                    <a:pt x="30679" y="122818"/>
                  </a:lnTo>
                  <a:lnTo>
                    <a:pt x="38445" y="121632"/>
                  </a:lnTo>
                  <a:lnTo>
                    <a:pt x="45774" y="118434"/>
                  </a:lnTo>
                  <a:lnTo>
                    <a:pt x="52010" y="113030"/>
                  </a:lnTo>
                  <a:lnTo>
                    <a:pt x="56904" y="105513"/>
                  </a:lnTo>
                  <a:lnTo>
                    <a:pt x="60544" y="96216"/>
                  </a:lnTo>
                  <a:lnTo>
                    <a:pt x="63161" y="85534"/>
                  </a:lnTo>
                  <a:lnTo>
                    <a:pt x="65012" y="73929"/>
                  </a:lnTo>
                  <a:lnTo>
                    <a:pt x="66716" y="65075"/>
                  </a:lnTo>
                  <a:lnTo>
                    <a:pt x="69048" y="63033"/>
                  </a:lnTo>
                  <a:lnTo>
                    <a:pt x="72215" y="66045"/>
                  </a:lnTo>
                  <a:lnTo>
                    <a:pt x="76249" y="72083"/>
                  </a:lnTo>
                  <a:lnTo>
                    <a:pt x="81058" y="79891"/>
                  </a:lnTo>
                  <a:lnTo>
                    <a:pt x="86496" y="88732"/>
                  </a:lnTo>
                  <a:lnTo>
                    <a:pt x="92685" y="97730"/>
                  </a:lnTo>
                  <a:lnTo>
                    <a:pt x="100947" y="106626"/>
                  </a:lnTo>
                  <a:lnTo>
                    <a:pt x="115361" y="116188"/>
                  </a:lnTo>
                  <a:lnTo>
                    <a:pt x="142653" y="127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47772" y="6140564"/>
              <a:ext cx="153603" cy="355520"/>
            </a:xfrm>
            <a:custGeom>
              <a:avLst/>
              <a:gdLst/>
              <a:ahLst/>
              <a:cxnLst/>
              <a:rect l="0" t="0" r="0" b="0"/>
              <a:pathLst>
                <a:path w="153603" h="355520">
                  <a:moveTo>
                    <a:pt x="115813" y="71249"/>
                  </a:moveTo>
                  <a:lnTo>
                    <a:pt x="118613" y="62448"/>
                  </a:lnTo>
                  <a:lnTo>
                    <a:pt x="120115" y="54101"/>
                  </a:lnTo>
                  <a:lnTo>
                    <a:pt x="120417" y="45407"/>
                  </a:lnTo>
                  <a:lnTo>
                    <a:pt x="119565" y="36459"/>
                  </a:lnTo>
                  <a:lnTo>
                    <a:pt x="117449" y="27612"/>
                  </a:lnTo>
                  <a:lnTo>
                    <a:pt x="114117" y="19087"/>
                  </a:lnTo>
                  <a:lnTo>
                    <a:pt x="109437" y="11417"/>
                  </a:lnTo>
                  <a:lnTo>
                    <a:pt x="103021" y="5485"/>
                  </a:lnTo>
                  <a:lnTo>
                    <a:pt x="94825" y="1624"/>
                  </a:lnTo>
                  <a:lnTo>
                    <a:pt x="85408" y="0"/>
                  </a:lnTo>
                  <a:lnTo>
                    <a:pt x="75711" y="873"/>
                  </a:lnTo>
                  <a:lnTo>
                    <a:pt x="66315" y="4133"/>
                  </a:lnTo>
                  <a:lnTo>
                    <a:pt x="57738" y="9556"/>
                  </a:lnTo>
                  <a:lnTo>
                    <a:pt x="50590" y="17000"/>
                  </a:lnTo>
                  <a:lnTo>
                    <a:pt x="45053" y="26182"/>
                  </a:lnTo>
                  <a:lnTo>
                    <a:pt x="41133" y="36580"/>
                  </a:lnTo>
                  <a:lnTo>
                    <a:pt x="38854" y="47543"/>
                  </a:lnTo>
                  <a:lnTo>
                    <a:pt x="38060" y="58647"/>
                  </a:lnTo>
                  <a:lnTo>
                    <a:pt x="38642" y="69542"/>
                  </a:lnTo>
                  <a:lnTo>
                    <a:pt x="40619" y="79857"/>
                  </a:lnTo>
                  <a:lnTo>
                    <a:pt x="43870" y="89442"/>
                  </a:lnTo>
                  <a:lnTo>
                    <a:pt x="48196" y="97681"/>
                  </a:lnTo>
                  <a:lnTo>
                    <a:pt x="54224" y="103123"/>
                  </a:lnTo>
                  <a:lnTo>
                    <a:pt x="61972" y="104929"/>
                  </a:lnTo>
                  <a:lnTo>
                    <a:pt x="69755" y="103440"/>
                  </a:lnTo>
                  <a:lnTo>
                    <a:pt x="77171" y="99334"/>
                  </a:lnTo>
                  <a:lnTo>
                    <a:pt x="84002" y="93116"/>
                  </a:lnTo>
                  <a:lnTo>
                    <a:pt x="89758" y="85025"/>
                  </a:lnTo>
                  <a:lnTo>
                    <a:pt x="94283" y="75382"/>
                  </a:lnTo>
                  <a:lnTo>
                    <a:pt x="98649" y="65733"/>
                  </a:lnTo>
                  <a:lnTo>
                    <a:pt x="103936" y="59020"/>
                  </a:lnTo>
                  <a:lnTo>
                    <a:pt x="109434" y="56898"/>
                  </a:lnTo>
                  <a:lnTo>
                    <a:pt x="114676" y="59116"/>
                  </a:lnTo>
                  <a:lnTo>
                    <a:pt x="119541" y="64787"/>
                  </a:lnTo>
                  <a:lnTo>
                    <a:pt x="124052" y="73013"/>
                  </a:lnTo>
                  <a:lnTo>
                    <a:pt x="128278" y="83063"/>
                  </a:lnTo>
                  <a:lnTo>
                    <a:pt x="132289" y="94386"/>
                  </a:lnTo>
                  <a:lnTo>
                    <a:pt x="136144" y="106588"/>
                  </a:lnTo>
                  <a:lnTo>
                    <a:pt x="139890" y="119388"/>
                  </a:lnTo>
                  <a:lnTo>
                    <a:pt x="143555" y="132594"/>
                  </a:lnTo>
                  <a:lnTo>
                    <a:pt x="147001" y="146074"/>
                  </a:lnTo>
                  <a:lnTo>
                    <a:pt x="149935" y="159739"/>
                  </a:lnTo>
                  <a:lnTo>
                    <a:pt x="152231" y="173518"/>
                  </a:lnTo>
                  <a:lnTo>
                    <a:pt x="153602" y="187043"/>
                  </a:lnTo>
                  <a:lnTo>
                    <a:pt x="153540" y="199673"/>
                  </a:lnTo>
                  <a:lnTo>
                    <a:pt x="151902" y="211130"/>
                  </a:lnTo>
                  <a:lnTo>
                    <a:pt x="148852" y="221467"/>
                  </a:lnTo>
                  <a:lnTo>
                    <a:pt x="144670" y="230879"/>
                  </a:lnTo>
                  <a:lnTo>
                    <a:pt x="139629" y="239582"/>
                  </a:lnTo>
                  <a:lnTo>
                    <a:pt x="133636" y="247769"/>
                  </a:lnTo>
                  <a:lnTo>
                    <a:pt x="126257" y="255589"/>
                  </a:lnTo>
                  <a:lnTo>
                    <a:pt x="117368" y="263156"/>
                  </a:lnTo>
                  <a:lnTo>
                    <a:pt x="107128" y="270716"/>
                  </a:lnTo>
                  <a:lnTo>
                    <a:pt x="95805" y="278632"/>
                  </a:lnTo>
                  <a:lnTo>
                    <a:pt x="83678" y="287066"/>
                  </a:lnTo>
                  <a:lnTo>
                    <a:pt x="71298" y="295849"/>
                  </a:lnTo>
                  <a:lnTo>
                    <a:pt x="59454" y="304592"/>
                  </a:lnTo>
                  <a:lnTo>
                    <a:pt x="48536" y="313059"/>
                  </a:lnTo>
                  <a:lnTo>
                    <a:pt x="38673" y="321087"/>
                  </a:lnTo>
                  <a:lnTo>
                    <a:pt x="28848" y="329392"/>
                  </a:lnTo>
                  <a:lnTo>
                    <a:pt x="17084" y="339819"/>
                  </a:lnTo>
                  <a:lnTo>
                    <a:pt x="0" y="355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46698" y="6106528"/>
              <a:ext cx="106401" cy="232491"/>
            </a:xfrm>
            <a:custGeom>
              <a:avLst/>
              <a:gdLst/>
              <a:ahLst/>
              <a:cxnLst/>
              <a:rect l="0" t="0" r="0" b="0"/>
              <a:pathLst>
                <a:path w="106401" h="232491">
                  <a:moveTo>
                    <a:pt x="11644" y="147399"/>
                  </a:moveTo>
                  <a:lnTo>
                    <a:pt x="14578" y="161934"/>
                  </a:lnTo>
                  <a:lnTo>
                    <a:pt x="17360" y="174565"/>
                  </a:lnTo>
                  <a:lnTo>
                    <a:pt x="20255" y="186474"/>
                  </a:lnTo>
                  <a:lnTo>
                    <a:pt x="23122" y="198129"/>
                  </a:lnTo>
                  <a:lnTo>
                    <a:pt x="25639" y="209970"/>
                  </a:lnTo>
                  <a:lnTo>
                    <a:pt x="27648" y="222108"/>
                  </a:lnTo>
                  <a:lnTo>
                    <a:pt x="29112" y="231016"/>
                  </a:lnTo>
                  <a:lnTo>
                    <a:pt x="29793" y="232490"/>
                  </a:lnTo>
                  <a:lnTo>
                    <a:pt x="29411" y="228247"/>
                  </a:lnTo>
                  <a:lnTo>
                    <a:pt x="28097" y="220218"/>
                  </a:lnTo>
                  <a:lnTo>
                    <a:pt x="26091" y="209466"/>
                  </a:lnTo>
                  <a:lnTo>
                    <a:pt x="23601" y="196706"/>
                  </a:lnTo>
                  <a:lnTo>
                    <a:pt x="20779" y="182652"/>
                  </a:lnTo>
                  <a:lnTo>
                    <a:pt x="17730" y="168034"/>
                  </a:lnTo>
                  <a:lnTo>
                    <a:pt x="14530" y="153298"/>
                  </a:lnTo>
                  <a:lnTo>
                    <a:pt x="11227" y="138800"/>
                  </a:lnTo>
                  <a:lnTo>
                    <a:pt x="7856" y="124907"/>
                  </a:lnTo>
                  <a:lnTo>
                    <a:pt x="4453" y="111750"/>
                  </a:lnTo>
                  <a:lnTo>
                    <a:pt x="1523" y="99440"/>
                  </a:lnTo>
                  <a:lnTo>
                    <a:pt x="0" y="88155"/>
                  </a:lnTo>
                  <a:lnTo>
                    <a:pt x="282" y="77890"/>
                  </a:lnTo>
                  <a:lnTo>
                    <a:pt x="2440" y="68333"/>
                  </a:lnTo>
                  <a:lnTo>
                    <a:pt x="6481" y="58986"/>
                  </a:lnTo>
                  <a:lnTo>
                    <a:pt x="12201" y="49552"/>
                  </a:lnTo>
                  <a:lnTo>
                    <a:pt x="19278" y="40248"/>
                  </a:lnTo>
                  <a:lnTo>
                    <a:pt x="27382" y="31680"/>
                  </a:lnTo>
                  <a:lnTo>
                    <a:pt x="36233" y="24144"/>
                  </a:lnTo>
                  <a:lnTo>
                    <a:pt x="45735" y="17761"/>
                  </a:lnTo>
                  <a:lnTo>
                    <a:pt x="57207" y="12013"/>
                  </a:lnTo>
                  <a:lnTo>
                    <a:pt x="75007" y="6400"/>
                  </a:lnTo>
                  <a:lnTo>
                    <a:pt x="106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69831" y="6169759"/>
              <a:ext cx="141196" cy="148645"/>
            </a:xfrm>
            <a:custGeom>
              <a:avLst/>
              <a:gdLst/>
              <a:ahLst/>
              <a:cxnLst/>
              <a:rect l="0" t="0" r="0" b="0"/>
              <a:pathLst>
                <a:path w="141196" h="148645">
                  <a:moveTo>
                    <a:pt x="88552" y="73640"/>
                  </a:moveTo>
                  <a:lnTo>
                    <a:pt x="88485" y="61971"/>
                  </a:lnTo>
                  <a:lnTo>
                    <a:pt x="87845" y="51482"/>
                  </a:lnTo>
                  <a:lnTo>
                    <a:pt x="86539" y="41190"/>
                  </a:lnTo>
                  <a:lnTo>
                    <a:pt x="84334" y="31234"/>
                  </a:lnTo>
                  <a:lnTo>
                    <a:pt x="80721" y="22187"/>
                  </a:lnTo>
                  <a:lnTo>
                    <a:pt x="75548" y="14313"/>
                  </a:lnTo>
                  <a:lnTo>
                    <a:pt x="68973" y="7882"/>
                  </a:lnTo>
                  <a:lnTo>
                    <a:pt x="61273" y="3313"/>
                  </a:lnTo>
                  <a:lnTo>
                    <a:pt x="52730" y="662"/>
                  </a:lnTo>
                  <a:lnTo>
                    <a:pt x="43742" y="0"/>
                  </a:lnTo>
                  <a:lnTo>
                    <a:pt x="34797" y="1592"/>
                  </a:lnTo>
                  <a:lnTo>
                    <a:pt x="26166" y="5370"/>
                  </a:lnTo>
                  <a:lnTo>
                    <a:pt x="18238" y="11159"/>
                  </a:lnTo>
                  <a:lnTo>
                    <a:pt x="11591" y="18856"/>
                  </a:lnTo>
                  <a:lnTo>
                    <a:pt x="6423" y="28212"/>
                  </a:lnTo>
                  <a:lnTo>
                    <a:pt x="2767" y="38728"/>
                  </a:lnTo>
                  <a:lnTo>
                    <a:pt x="671" y="49771"/>
                  </a:lnTo>
                  <a:lnTo>
                    <a:pt x="0" y="60933"/>
                  </a:lnTo>
                  <a:lnTo>
                    <a:pt x="496" y="72037"/>
                  </a:lnTo>
                  <a:lnTo>
                    <a:pt x="1883" y="83024"/>
                  </a:lnTo>
                  <a:lnTo>
                    <a:pt x="3926" y="93897"/>
                  </a:lnTo>
                  <a:lnTo>
                    <a:pt x="6600" y="104674"/>
                  </a:lnTo>
                  <a:lnTo>
                    <a:pt x="10071" y="115377"/>
                  </a:lnTo>
                  <a:lnTo>
                    <a:pt x="14370" y="126004"/>
                  </a:lnTo>
                  <a:lnTo>
                    <a:pt x="19392" y="135751"/>
                  </a:lnTo>
                  <a:lnTo>
                    <a:pt x="24988" y="143095"/>
                  </a:lnTo>
                  <a:lnTo>
                    <a:pt x="31008" y="147391"/>
                  </a:lnTo>
                  <a:lnTo>
                    <a:pt x="37169" y="148644"/>
                  </a:lnTo>
                  <a:lnTo>
                    <a:pt x="43071" y="147059"/>
                  </a:lnTo>
                  <a:lnTo>
                    <a:pt x="48520" y="143061"/>
                  </a:lnTo>
                  <a:lnTo>
                    <a:pt x="53499" y="137007"/>
                  </a:lnTo>
                  <a:lnTo>
                    <a:pt x="58077" y="129074"/>
                  </a:lnTo>
                  <a:lnTo>
                    <a:pt x="62357" y="119572"/>
                  </a:lnTo>
                  <a:lnTo>
                    <a:pt x="66906" y="110474"/>
                  </a:lnTo>
                  <a:lnTo>
                    <a:pt x="71904" y="105154"/>
                  </a:lnTo>
                  <a:lnTo>
                    <a:pt x="76710" y="104511"/>
                  </a:lnTo>
                  <a:lnTo>
                    <a:pt x="81538" y="107195"/>
                  </a:lnTo>
                  <a:lnTo>
                    <a:pt x="86676" y="111822"/>
                  </a:lnTo>
                  <a:lnTo>
                    <a:pt x="92384" y="117354"/>
                  </a:lnTo>
                  <a:lnTo>
                    <a:pt x="98947" y="122990"/>
                  </a:lnTo>
                  <a:lnTo>
                    <a:pt x="106412" y="128329"/>
                  </a:lnTo>
                  <a:lnTo>
                    <a:pt x="114212" y="132920"/>
                  </a:lnTo>
                  <a:lnTo>
                    <a:pt x="122041" y="136470"/>
                  </a:lnTo>
                  <a:lnTo>
                    <a:pt x="130587" y="138168"/>
                  </a:lnTo>
                  <a:lnTo>
                    <a:pt x="141195" y="136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38360" y="6195995"/>
              <a:ext cx="82278" cy="255315"/>
            </a:xfrm>
            <a:custGeom>
              <a:avLst/>
              <a:gdLst/>
              <a:ahLst/>
              <a:cxnLst/>
              <a:rect l="0" t="0" r="0" b="0"/>
              <a:pathLst>
                <a:path w="82278" h="255315">
                  <a:moveTo>
                    <a:pt x="4251" y="57932"/>
                  </a:moveTo>
                  <a:lnTo>
                    <a:pt x="4318" y="69667"/>
                  </a:lnTo>
                  <a:lnTo>
                    <a:pt x="4958" y="80796"/>
                  </a:lnTo>
                  <a:lnTo>
                    <a:pt x="6250" y="92395"/>
                  </a:lnTo>
                  <a:lnTo>
                    <a:pt x="7937" y="104556"/>
                  </a:lnTo>
                  <a:lnTo>
                    <a:pt x="9605" y="117216"/>
                  </a:lnTo>
                  <a:lnTo>
                    <a:pt x="11023" y="130268"/>
                  </a:lnTo>
                  <a:lnTo>
                    <a:pt x="12294" y="143447"/>
                  </a:lnTo>
                  <a:lnTo>
                    <a:pt x="13753" y="156364"/>
                  </a:lnTo>
                  <a:lnTo>
                    <a:pt x="15581" y="168830"/>
                  </a:lnTo>
                  <a:lnTo>
                    <a:pt x="17639" y="180996"/>
                  </a:lnTo>
                  <a:lnTo>
                    <a:pt x="19567" y="193238"/>
                  </a:lnTo>
                  <a:lnTo>
                    <a:pt x="21166" y="205770"/>
                  </a:lnTo>
                  <a:lnTo>
                    <a:pt x="22561" y="218475"/>
                  </a:lnTo>
                  <a:lnTo>
                    <a:pt x="24105" y="231012"/>
                  </a:lnTo>
                  <a:lnTo>
                    <a:pt x="25977" y="243121"/>
                  </a:lnTo>
                  <a:lnTo>
                    <a:pt x="27554" y="252359"/>
                  </a:lnTo>
                  <a:lnTo>
                    <a:pt x="27889" y="255314"/>
                  </a:lnTo>
                  <a:lnTo>
                    <a:pt x="27030" y="252245"/>
                  </a:lnTo>
                  <a:lnTo>
                    <a:pt x="25301" y="244616"/>
                  </a:lnTo>
                  <a:lnTo>
                    <a:pt x="23145" y="233782"/>
                  </a:lnTo>
                  <a:lnTo>
                    <a:pt x="21068" y="220752"/>
                  </a:lnTo>
                  <a:lnTo>
                    <a:pt x="19328" y="206245"/>
                  </a:lnTo>
                  <a:lnTo>
                    <a:pt x="17817" y="191073"/>
                  </a:lnTo>
                  <a:lnTo>
                    <a:pt x="16187" y="176179"/>
                  </a:lnTo>
                  <a:lnTo>
                    <a:pt x="14237" y="162036"/>
                  </a:lnTo>
                  <a:lnTo>
                    <a:pt x="12096" y="148399"/>
                  </a:lnTo>
                  <a:lnTo>
                    <a:pt x="10111" y="134552"/>
                  </a:lnTo>
                  <a:lnTo>
                    <a:pt x="8473" y="120089"/>
                  </a:lnTo>
                  <a:lnTo>
                    <a:pt x="7052" y="105253"/>
                  </a:lnTo>
                  <a:lnTo>
                    <a:pt x="5490" y="90738"/>
                  </a:lnTo>
                  <a:lnTo>
                    <a:pt x="3597" y="76934"/>
                  </a:lnTo>
                  <a:lnTo>
                    <a:pt x="1664" y="63900"/>
                  </a:lnTo>
                  <a:lnTo>
                    <a:pt x="353" y="51541"/>
                  </a:lnTo>
                  <a:lnTo>
                    <a:pt x="0" y="39720"/>
                  </a:lnTo>
                  <a:lnTo>
                    <a:pt x="934" y="28630"/>
                  </a:lnTo>
                  <a:lnTo>
                    <a:pt x="3622" y="18775"/>
                  </a:lnTo>
                  <a:lnTo>
                    <a:pt x="8142" y="10345"/>
                  </a:lnTo>
                  <a:lnTo>
                    <a:pt x="14262" y="3871"/>
                  </a:lnTo>
                  <a:lnTo>
                    <a:pt x="21650" y="334"/>
                  </a:lnTo>
                  <a:lnTo>
                    <a:pt x="29981" y="0"/>
                  </a:lnTo>
                  <a:lnTo>
                    <a:pt x="38825" y="2522"/>
                  </a:lnTo>
                  <a:lnTo>
                    <a:pt x="47674" y="7330"/>
                  </a:lnTo>
                  <a:lnTo>
                    <a:pt x="56240" y="13858"/>
                  </a:lnTo>
                  <a:lnTo>
                    <a:pt x="64125" y="21796"/>
                  </a:lnTo>
                  <a:lnTo>
                    <a:pt x="70742" y="31084"/>
                  </a:lnTo>
                  <a:lnTo>
                    <a:pt x="75890" y="41580"/>
                  </a:lnTo>
                  <a:lnTo>
                    <a:pt x="79534" y="52895"/>
                  </a:lnTo>
                  <a:lnTo>
                    <a:pt x="81621" y="64489"/>
                  </a:lnTo>
                  <a:lnTo>
                    <a:pt x="82277" y="76020"/>
                  </a:lnTo>
                  <a:lnTo>
                    <a:pt x="81431" y="87034"/>
                  </a:lnTo>
                  <a:lnTo>
                    <a:pt x="78745" y="96898"/>
                  </a:lnTo>
                  <a:lnTo>
                    <a:pt x="74208" y="105376"/>
                  </a:lnTo>
                  <a:lnTo>
                    <a:pt x="68344" y="112428"/>
                  </a:lnTo>
                  <a:lnTo>
                    <a:pt x="61360" y="118711"/>
                  </a:lnTo>
                  <a:lnTo>
                    <a:pt x="51527" y="124779"/>
                  </a:lnTo>
                  <a:lnTo>
                    <a:pt x="35837" y="131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47896" y="5895958"/>
              <a:ext cx="115814" cy="442198"/>
            </a:xfrm>
            <a:custGeom>
              <a:avLst/>
              <a:gdLst/>
              <a:ahLst/>
              <a:cxnLst/>
              <a:rect l="0" t="0" r="0" b="0"/>
              <a:pathLst>
                <a:path w="115814" h="442198">
                  <a:moveTo>
                    <a:pt x="0" y="0"/>
                  </a:moveTo>
                  <a:lnTo>
                    <a:pt x="5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09"/>
                  </a:lnTo>
                  <a:lnTo>
                    <a:pt x="3727" y="58816"/>
                  </a:lnTo>
                  <a:lnTo>
                    <a:pt x="5375" y="71353"/>
                  </a:lnTo>
                  <a:lnTo>
                    <a:pt x="6783" y="84119"/>
                  </a:lnTo>
                  <a:lnTo>
                    <a:pt x="8048" y="97166"/>
                  </a:lnTo>
                  <a:lnTo>
                    <a:pt x="9505" y="110471"/>
                  </a:lnTo>
                  <a:lnTo>
                    <a:pt x="11331" y="123985"/>
                  </a:lnTo>
                  <a:lnTo>
                    <a:pt x="13389" y="137657"/>
                  </a:lnTo>
                  <a:lnTo>
                    <a:pt x="15317" y="151441"/>
                  </a:lnTo>
                  <a:lnTo>
                    <a:pt x="16910" y="165306"/>
                  </a:lnTo>
                  <a:lnTo>
                    <a:pt x="18133" y="179226"/>
                  </a:lnTo>
                  <a:lnTo>
                    <a:pt x="19028" y="193185"/>
                  </a:lnTo>
                  <a:lnTo>
                    <a:pt x="19665" y="207169"/>
                  </a:lnTo>
                  <a:lnTo>
                    <a:pt x="20110" y="221171"/>
                  </a:lnTo>
                  <a:lnTo>
                    <a:pt x="20416" y="235185"/>
                  </a:lnTo>
                  <a:lnTo>
                    <a:pt x="20625" y="249216"/>
                  </a:lnTo>
                  <a:lnTo>
                    <a:pt x="20767" y="263589"/>
                  </a:lnTo>
                  <a:lnTo>
                    <a:pt x="20862" y="278916"/>
                  </a:lnTo>
                  <a:lnTo>
                    <a:pt x="20931" y="295442"/>
                  </a:lnTo>
                  <a:lnTo>
                    <a:pt x="21147" y="312610"/>
                  </a:lnTo>
                  <a:lnTo>
                    <a:pt x="21825" y="329294"/>
                  </a:lnTo>
                  <a:lnTo>
                    <a:pt x="23092" y="344887"/>
                  </a:lnTo>
                  <a:lnTo>
                    <a:pt x="24758" y="359457"/>
                  </a:lnTo>
                  <a:lnTo>
                    <a:pt x="26415" y="373462"/>
                  </a:lnTo>
                  <a:lnTo>
                    <a:pt x="27837" y="387222"/>
                  </a:lnTo>
                  <a:lnTo>
                    <a:pt x="29432" y="399767"/>
                  </a:lnTo>
                  <a:lnTo>
                    <a:pt x="31730" y="407764"/>
                  </a:lnTo>
                  <a:lnTo>
                    <a:pt x="33939" y="409425"/>
                  </a:lnTo>
                  <a:lnTo>
                    <a:pt x="35013" y="406652"/>
                  </a:lnTo>
                  <a:lnTo>
                    <a:pt x="35010" y="400943"/>
                  </a:lnTo>
                  <a:lnTo>
                    <a:pt x="34483" y="393010"/>
                  </a:lnTo>
                  <a:lnTo>
                    <a:pt x="33836" y="383354"/>
                  </a:lnTo>
                  <a:lnTo>
                    <a:pt x="33418" y="372568"/>
                  </a:lnTo>
                  <a:lnTo>
                    <a:pt x="33592" y="361311"/>
                  </a:lnTo>
                  <a:lnTo>
                    <a:pt x="34486" y="349984"/>
                  </a:lnTo>
                  <a:lnTo>
                    <a:pt x="35882" y="338593"/>
                  </a:lnTo>
                  <a:lnTo>
                    <a:pt x="37350" y="326876"/>
                  </a:lnTo>
                  <a:lnTo>
                    <a:pt x="38637" y="314702"/>
                  </a:lnTo>
                  <a:lnTo>
                    <a:pt x="39990" y="302408"/>
                  </a:lnTo>
                  <a:lnTo>
                    <a:pt x="42036" y="290679"/>
                  </a:lnTo>
                  <a:lnTo>
                    <a:pt x="45086" y="279880"/>
                  </a:lnTo>
                  <a:lnTo>
                    <a:pt x="49288" y="270681"/>
                  </a:lnTo>
                  <a:lnTo>
                    <a:pt x="54791" y="264170"/>
                  </a:lnTo>
                  <a:lnTo>
                    <a:pt x="61526" y="260698"/>
                  </a:lnTo>
                  <a:lnTo>
                    <a:pt x="68964" y="260302"/>
                  </a:lnTo>
                  <a:lnTo>
                    <a:pt x="76255" y="263061"/>
                  </a:lnTo>
                  <a:lnTo>
                    <a:pt x="82928" y="268692"/>
                  </a:lnTo>
                  <a:lnTo>
                    <a:pt x="88879" y="276673"/>
                  </a:lnTo>
                  <a:lnTo>
                    <a:pt x="94184" y="286446"/>
                  </a:lnTo>
                  <a:lnTo>
                    <a:pt x="98969" y="297533"/>
                  </a:lnTo>
                  <a:lnTo>
                    <a:pt x="103199" y="309717"/>
                  </a:lnTo>
                  <a:lnTo>
                    <a:pt x="106677" y="323026"/>
                  </a:lnTo>
                  <a:lnTo>
                    <a:pt x="109354" y="337380"/>
                  </a:lnTo>
                  <a:lnTo>
                    <a:pt x="111324" y="352443"/>
                  </a:lnTo>
                  <a:lnTo>
                    <a:pt x="112729" y="367708"/>
                  </a:lnTo>
                  <a:lnTo>
                    <a:pt x="113713" y="382847"/>
                  </a:lnTo>
                  <a:lnTo>
                    <a:pt x="114392" y="397148"/>
                  </a:lnTo>
                  <a:lnTo>
                    <a:pt x="114930" y="410828"/>
                  </a:lnTo>
                  <a:lnTo>
                    <a:pt x="115377" y="425084"/>
                  </a:lnTo>
                  <a:lnTo>
                    <a:pt x="11581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69676" y="5906515"/>
              <a:ext cx="227151" cy="436038"/>
            </a:xfrm>
            <a:custGeom>
              <a:avLst/>
              <a:gdLst/>
              <a:ahLst/>
              <a:cxnLst/>
              <a:rect l="0" t="0" r="0" b="0"/>
              <a:pathLst>
                <a:path w="227151" h="436038">
                  <a:moveTo>
                    <a:pt x="4603" y="94728"/>
                  </a:moveTo>
                  <a:lnTo>
                    <a:pt x="1804" y="85927"/>
                  </a:lnTo>
                  <a:lnTo>
                    <a:pt x="302" y="77580"/>
                  </a:lnTo>
                  <a:lnTo>
                    <a:pt x="0" y="68882"/>
                  </a:lnTo>
                  <a:lnTo>
                    <a:pt x="852" y="59761"/>
                  </a:lnTo>
                  <a:lnTo>
                    <a:pt x="2968" y="50266"/>
                  </a:lnTo>
                  <a:lnTo>
                    <a:pt x="6300" y="40483"/>
                  </a:lnTo>
                  <a:lnTo>
                    <a:pt x="10980" y="30814"/>
                  </a:lnTo>
                  <a:lnTo>
                    <a:pt x="17396" y="21938"/>
                  </a:lnTo>
                  <a:lnTo>
                    <a:pt x="25601" y="14167"/>
                  </a:lnTo>
                  <a:lnTo>
                    <a:pt x="35363" y="7799"/>
                  </a:lnTo>
                  <a:lnTo>
                    <a:pt x="46357" y="3271"/>
                  </a:lnTo>
                  <a:lnTo>
                    <a:pt x="58260" y="644"/>
                  </a:lnTo>
                  <a:lnTo>
                    <a:pt x="70488" y="0"/>
                  </a:lnTo>
                  <a:lnTo>
                    <a:pt x="82229" y="1603"/>
                  </a:lnTo>
                  <a:lnTo>
                    <a:pt x="93078" y="5384"/>
                  </a:lnTo>
                  <a:lnTo>
                    <a:pt x="102834" y="11004"/>
                  </a:lnTo>
                  <a:lnTo>
                    <a:pt x="111323" y="18056"/>
                  </a:lnTo>
                  <a:lnTo>
                    <a:pt x="118589" y="26165"/>
                  </a:lnTo>
                  <a:lnTo>
                    <a:pt x="124826" y="35030"/>
                  </a:lnTo>
                  <a:lnTo>
                    <a:pt x="130266" y="44425"/>
                  </a:lnTo>
                  <a:lnTo>
                    <a:pt x="135113" y="54190"/>
                  </a:lnTo>
                  <a:lnTo>
                    <a:pt x="139372" y="64374"/>
                  </a:lnTo>
                  <a:lnTo>
                    <a:pt x="142862" y="75202"/>
                  </a:lnTo>
                  <a:lnTo>
                    <a:pt x="145530" y="86741"/>
                  </a:lnTo>
                  <a:lnTo>
                    <a:pt x="146982" y="98593"/>
                  </a:lnTo>
                  <a:lnTo>
                    <a:pt x="146443" y="110016"/>
                  </a:lnTo>
                  <a:lnTo>
                    <a:pt x="143671" y="120625"/>
                  </a:lnTo>
                  <a:lnTo>
                    <a:pt x="139045" y="130374"/>
                  </a:lnTo>
                  <a:lnTo>
                    <a:pt x="133267" y="139383"/>
                  </a:lnTo>
                  <a:lnTo>
                    <a:pt x="126862" y="147812"/>
                  </a:lnTo>
                  <a:lnTo>
                    <a:pt x="119971" y="155814"/>
                  </a:lnTo>
                  <a:lnTo>
                    <a:pt x="112449" y="163508"/>
                  </a:lnTo>
                  <a:lnTo>
                    <a:pt x="104333" y="170943"/>
                  </a:lnTo>
                  <a:lnTo>
                    <a:pt x="98778" y="176643"/>
                  </a:lnTo>
                  <a:lnTo>
                    <a:pt x="99451" y="179214"/>
                  </a:lnTo>
                  <a:lnTo>
                    <a:pt x="104720" y="180365"/>
                  </a:lnTo>
                  <a:lnTo>
                    <a:pt x="112565" y="181746"/>
                  </a:lnTo>
                  <a:lnTo>
                    <a:pt x="121749" y="184087"/>
                  </a:lnTo>
                  <a:lnTo>
                    <a:pt x="131609" y="187519"/>
                  </a:lnTo>
                  <a:lnTo>
                    <a:pt x="141805" y="191913"/>
                  </a:lnTo>
                  <a:lnTo>
                    <a:pt x="152159" y="197070"/>
                  </a:lnTo>
                  <a:lnTo>
                    <a:pt x="162260" y="202960"/>
                  </a:lnTo>
                  <a:lnTo>
                    <a:pt x="171450" y="209732"/>
                  </a:lnTo>
                  <a:lnTo>
                    <a:pt x="179456" y="217402"/>
                  </a:lnTo>
                  <a:lnTo>
                    <a:pt x="186496" y="226178"/>
                  </a:lnTo>
                  <a:lnTo>
                    <a:pt x="193074" y="236511"/>
                  </a:lnTo>
                  <a:lnTo>
                    <a:pt x="199537" y="248504"/>
                  </a:lnTo>
                  <a:lnTo>
                    <a:pt x="205880" y="261966"/>
                  </a:lnTo>
                  <a:lnTo>
                    <a:pt x="211847" y="276598"/>
                  </a:lnTo>
                  <a:lnTo>
                    <a:pt x="217300" y="292102"/>
                  </a:lnTo>
                  <a:lnTo>
                    <a:pt x="221929" y="308071"/>
                  </a:lnTo>
                  <a:lnTo>
                    <a:pt x="225201" y="324009"/>
                  </a:lnTo>
                  <a:lnTo>
                    <a:pt x="226946" y="339642"/>
                  </a:lnTo>
                  <a:lnTo>
                    <a:pt x="227150" y="354578"/>
                  </a:lnTo>
                  <a:lnTo>
                    <a:pt x="225773" y="368236"/>
                  </a:lnTo>
                  <a:lnTo>
                    <a:pt x="222954" y="380422"/>
                  </a:lnTo>
                  <a:lnTo>
                    <a:pt x="218792" y="391267"/>
                  </a:lnTo>
                  <a:lnTo>
                    <a:pt x="213258" y="401028"/>
                  </a:lnTo>
                  <a:lnTo>
                    <a:pt x="206451" y="409961"/>
                  </a:lnTo>
                  <a:lnTo>
                    <a:pt x="198101" y="417963"/>
                  </a:lnTo>
                  <a:lnTo>
                    <a:pt x="187530" y="424595"/>
                  </a:lnTo>
                  <a:lnTo>
                    <a:pt x="174575" y="429719"/>
                  </a:lnTo>
                  <a:lnTo>
                    <a:pt x="159994" y="433331"/>
                  </a:lnTo>
                  <a:lnTo>
                    <a:pt x="145136" y="435390"/>
                  </a:lnTo>
                  <a:lnTo>
                    <a:pt x="130826" y="436037"/>
                  </a:lnTo>
                  <a:lnTo>
                    <a:pt x="117573" y="435687"/>
                  </a:lnTo>
                  <a:lnTo>
                    <a:pt x="104432" y="434899"/>
                  </a:lnTo>
                  <a:lnTo>
                    <a:pt x="89144" y="433608"/>
                  </a:lnTo>
                  <a:lnTo>
                    <a:pt x="67774" y="431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74362" y="6055601"/>
              <a:ext cx="5927546" cy="216796"/>
            </a:xfrm>
            <a:custGeom>
              <a:avLst/>
              <a:gdLst/>
              <a:ahLst/>
              <a:cxnLst/>
              <a:rect l="0" t="0" r="0" b="0"/>
              <a:pathLst>
                <a:path w="5927546" h="216796">
                  <a:moveTo>
                    <a:pt x="0" y="103570"/>
                  </a:moveTo>
                  <a:lnTo>
                    <a:pt x="5868" y="115238"/>
                  </a:lnTo>
                  <a:lnTo>
                    <a:pt x="11432" y="125727"/>
                  </a:lnTo>
                  <a:lnTo>
                    <a:pt x="17231" y="136028"/>
                  </a:lnTo>
                  <a:lnTo>
                    <a:pt x="23312" y="146330"/>
                  </a:lnTo>
                  <a:lnTo>
                    <a:pt x="29642" y="156673"/>
                  </a:lnTo>
                  <a:lnTo>
                    <a:pt x="36170" y="167058"/>
                  </a:lnTo>
                  <a:lnTo>
                    <a:pt x="42846" y="177313"/>
                  </a:lnTo>
                  <a:lnTo>
                    <a:pt x="49629" y="187123"/>
                  </a:lnTo>
                  <a:lnTo>
                    <a:pt x="56495" y="196336"/>
                  </a:lnTo>
                  <a:lnTo>
                    <a:pt x="63751" y="204488"/>
                  </a:lnTo>
                  <a:lnTo>
                    <a:pt x="71992" y="210752"/>
                  </a:lnTo>
                  <a:lnTo>
                    <a:pt x="81464" y="214845"/>
                  </a:lnTo>
                  <a:lnTo>
                    <a:pt x="91927" y="216795"/>
                  </a:lnTo>
                  <a:lnTo>
                    <a:pt x="102868" y="216674"/>
                  </a:lnTo>
                  <a:lnTo>
                    <a:pt x="113927" y="214743"/>
                  </a:lnTo>
                  <a:lnTo>
                    <a:pt x="124774" y="211364"/>
                  </a:lnTo>
                  <a:lnTo>
                    <a:pt x="135050" y="206897"/>
                  </a:lnTo>
                  <a:lnTo>
                    <a:pt x="144628" y="201636"/>
                  </a:lnTo>
                  <a:lnTo>
                    <a:pt x="153720" y="195649"/>
                  </a:lnTo>
                  <a:lnTo>
                    <a:pt x="162753" y="188800"/>
                  </a:lnTo>
                  <a:lnTo>
                    <a:pt x="171988" y="181090"/>
                  </a:lnTo>
                  <a:lnTo>
                    <a:pt x="181669" y="172964"/>
                  </a:lnTo>
                  <a:lnTo>
                    <a:pt x="192087" y="165195"/>
                  </a:lnTo>
                  <a:lnTo>
                    <a:pt x="203324" y="158199"/>
                  </a:lnTo>
                  <a:lnTo>
                    <a:pt x="215295" y="152197"/>
                  </a:lnTo>
                  <a:lnTo>
                    <a:pt x="227856" y="147390"/>
                  </a:lnTo>
                  <a:lnTo>
                    <a:pt x="240855" y="143757"/>
                  </a:lnTo>
                  <a:lnTo>
                    <a:pt x="254007" y="141283"/>
                  </a:lnTo>
                  <a:lnTo>
                    <a:pt x="266908" y="140056"/>
                  </a:lnTo>
                  <a:lnTo>
                    <a:pt x="279366" y="140014"/>
                  </a:lnTo>
                  <a:lnTo>
                    <a:pt x="291528" y="141288"/>
                  </a:lnTo>
                  <a:lnTo>
                    <a:pt x="303766" y="144269"/>
                  </a:lnTo>
                  <a:lnTo>
                    <a:pt x="316301" y="149009"/>
                  </a:lnTo>
                  <a:lnTo>
                    <a:pt x="329178" y="154953"/>
                  </a:lnTo>
                  <a:lnTo>
                    <a:pt x="342362" y="161166"/>
                  </a:lnTo>
                  <a:lnTo>
                    <a:pt x="355788" y="167079"/>
                  </a:lnTo>
                  <a:lnTo>
                    <a:pt x="369228" y="172504"/>
                  </a:lnTo>
                  <a:lnTo>
                    <a:pt x="382324" y="177447"/>
                  </a:lnTo>
                  <a:lnTo>
                    <a:pt x="394918" y="181991"/>
                  </a:lnTo>
                  <a:lnTo>
                    <a:pt x="407340" y="186229"/>
                  </a:lnTo>
                  <a:lnTo>
                    <a:pt x="420287" y="190242"/>
                  </a:lnTo>
                  <a:lnTo>
                    <a:pt x="434113" y="194085"/>
                  </a:lnTo>
                  <a:lnTo>
                    <a:pt x="448842" y="197310"/>
                  </a:lnTo>
                  <a:lnTo>
                    <a:pt x="464341" y="199034"/>
                  </a:lnTo>
                  <a:lnTo>
                    <a:pt x="480439" y="198890"/>
                  </a:lnTo>
                  <a:lnTo>
                    <a:pt x="496978" y="196995"/>
                  </a:lnTo>
                  <a:lnTo>
                    <a:pt x="513833" y="193664"/>
                  </a:lnTo>
                  <a:lnTo>
                    <a:pt x="530899" y="189242"/>
                  </a:lnTo>
                  <a:lnTo>
                    <a:pt x="547781" y="184191"/>
                  </a:lnTo>
                  <a:lnTo>
                    <a:pt x="563816" y="179050"/>
                  </a:lnTo>
                  <a:lnTo>
                    <a:pt x="578713" y="174121"/>
                  </a:lnTo>
                  <a:lnTo>
                    <a:pt x="592512" y="169492"/>
                  </a:lnTo>
                  <a:lnTo>
                    <a:pt x="605401" y="165150"/>
                  </a:lnTo>
                  <a:lnTo>
                    <a:pt x="617602" y="161038"/>
                  </a:lnTo>
                  <a:lnTo>
                    <a:pt x="629629" y="156936"/>
                  </a:lnTo>
                  <a:lnTo>
                    <a:pt x="642245" y="152488"/>
                  </a:lnTo>
                  <a:lnTo>
                    <a:pt x="655809" y="147531"/>
                  </a:lnTo>
                  <a:lnTo>
                    <a:pt x="670006" y="142234"/>
                  </a:lnTo>
                  <a:lnTo>
                    <a:pt x="684077" y="136985"/>
                  </a:lnTo>
                  <a:lnTo>
                    <a:pt x="697585" y="132016"/>
                  </a:lnTo>
                  <a:lnTo>
                    <a:pt x="710755" y="127546"/>
                  </a:lnTo>
                  <a:lnTo>
                    <a:pt x="724270" y="123849"/>
                  </a:lnTo>
                  <a:lnTo>
                    <a:pt x="738501" y="121001"/>
                  </a:lnTo>
                  <a:lnTo>
                    <a:pt x="753178" y="119072"/>
                  </a:lnTo>
                  <a:lnTo>
                    <a:pt x="767584" y="118219"/>
                  </a:lnTo>
                  <a:lnTo>
                    <a:pt x="781316" y="118422"/>
                  </a:lnTo>
                  <a:lnTo>
                    <a:pt x="794299" y="119523"/>
                  </a:lnTo>
                  <a:lnTo>
                    <a:pt x="806625" y="121324"/>
                  </a:lnTo>
                  <a:lnTo>
                    <a:pt x="818432" y="123644"/>
                  </a:lnTo>
                  <a:lnTo>
                    <a:pt x="829852" y="126336"/>
                  </a:lnTo>
                  <a:lnTo>
                    <a:pt x="840996" y="129287"/>
                  </a:lnTo>
                  <a:lnTo>
                    <a:pt x="851943" y="132419"/>
                  </a:lnTo>
                  <a:lnTo>
                    <a:pt x="862755" y="135673"/>
                  </a:lnTo>
                  <a:lnTo>
                    <a:pt x="873475" y="139011"/>
                  </a:lnTo>
                  <a:lnTo>
                    <a:pt x="884133" y="142406"/>
                  </a:lnTo>
                  <a:lnTo>
                    <a:pt x="894748" y="145839"/>
                  </a:lnTo>
                  <a:lnTo>
                    <a:pt x="905334" y="149297"/>
                  </a:lnTo>
                  <a:lnTo>
                    <a:pt x="915902" y="152771"/>
                  </a:lnTo>
                  <a:lnTo>
                    <a:pt x="926456" y="156258"/>
                  </a:lnTo>
                  <a:lnTo>
                    <a:pt x="937002" y="159752"/>
                  </a:lnTo>
                  <a:lnTo>
                    <a:pt x="947555" y="163247"/>
                  </a:lnTo>
                  <a:lnTo>
                    <a:pt x="958610" y="166576"/>
                  </a:lnTo>
                  <a:lnTo>
                    <a:pt x="971088" y="169434"/>
                  </a:lnTo>
                  <a:lnTo>
                    <a:pt x="985367" y="171682"/>
                  </a:lnTo>
                  <a:lnTo>
                    <a:pt x="1000856" y="173192"/>
                  </a:lnTo>
                  <a:lnTo>
                    <a:pt x="1016331" y="173755"/>
                  </a:lnTo>
                  <a:lnTo>
                    <a:pt x="1031068" y="173354"/>
                  </a:lnTo>
                  <a:lnTo>
                    <a:pt x="1044876" y="172119"/>
                  </a:lnTo>
                  <a:lnTo>
                    <a:pt x="1057828" y="170227"/>
                  </a:lnTo>
                  <a:lnTo>
                    <a:pt x="1070096" y="167846"/>
                  </a:lnTo>
                  <a:lnTo>
                    <a:pt x="1082013" y="165114"/>
                  </a:lnTo>
                  <a:lnTo>
                    <a:pt x="1094028" y="162135"/>
                  </a:lnTo>
                  <a:lnTo>
                    <a:pt x="1106379" y="158985"/>
                  </a:lnTo>
                  <a:lnTo>
                    <a:pt x="1118949" y="155718"/>
                  </a:lnTo>
                  <a:lnTo>
                    <a:pt x="1131389" y="152372"/>
                  </a:lnTo>
                  <a:lnTo>
                    <a:pt x="1143502" y="148967"/>
                  </a:lnTo>
                  <a:lnTo>
                    <a:pt x="1155415" y="145358"/>
                  </a:lnTo>
                  <a:lnTo>
                    <a:pt x="1167479" y="141250"/>
                  </a:lnTo>
                  <a:lnTo>
                    <a:pt x="1179888" y="136524"/>
                  </a:lnTo>
                  <a:lnTo>
                    <a:pt x="1192510" y="131384"/>
                  </a:lnTo>
                  <a:lnTo>
                    <a:pt x="1204990" y="126241"/>
                  </a:lnTo>
                  <a:lnTo>
                    <a:pt x="1217132" y="121339"/>
                  </a:lnTo>
                  <a:lnTo>
                    <a:pt x="1229067" y="116742"/>
                  </a:lnTo>
                  <a:lnTo>
                    <a:pt x="1241146" y="112430"/>
                  </a:lnTo>
                  <a:lnTo>
                    <a:pt x="1253570" y="108345"/>
                  </a:lnTo>
                  <a:lnTo>
                    <a:pt x="1266372" y="104433"/>
                  </a:lnTo>
                  <a:lnTo>
                    <a:pt x="1279504" y="100645"/>
                  </a:lnTo>
                  <a:lnTo>
                    <a:pt x="1292913" y="96954"/>
                  </a:lnTo>
                  <a:lnTo>
                    <a:pt x="1307021" y="93662"/>
                  </a:lnTo>
                  <a:lnTo>
                    <a:pt x="1322695" y="91361"/>
                  </a:lnTo>
                  <a:lnTo>
                    <a:pt x="1340264" y="90299"/>
                  </a:lnTo>
                  <a:lnTo>
                    <a:pt x="1358944" y="90402"/>
                  </a:lnTo>
                  <a:lnTo>
                    <a:pt x="1377182" y="91459"/>
                  </a:lnTo>
                  <a:lnTo>
                    <a:pt x="1394115" y="93244"/>
                  </a:lnTo>
                  <a:lnTo>
                    <a:pt x="1409735" y="95559"/>
                  </a:lnTo>
                  <a:lnTo>
                    <a:pt x="1424520" y="98250"/>
                  </a:lnTo>
                  <a:lnTo>
                    <a:pt x="1438866" y="101208"/>
                  </a:lnTo>
                  <a:lnTo>
                    <a:pt x="1452839" y="104514"/>
                  </a:lnTo>
                  <a:lnTo>
                    <a:pt x="1466251" y="108419"/>
                  </a:lnTo>
                  <a:lnTo>
                    <a:pt x="1479026" y="113012"/>
                  </a:lnTo>
                  <a:lnTo>
                    <a:pt x="1491218" y="118233"/>
                  </a:lnTo>
                  <a:lnTo>
                    <a:pt x="1502940" y="123962"/>
                  </a:lnTo>
                  <a:lnTo>
                    <a:pt x="1514311" y="130072"/>
                  </a:lnTo>
                  <a:lnTo>
                    <a:pt x="1525591" y="136293"/>
                  </a:lnTo>
                  <a:lnTo>
                    <a:pt x="1537165" y="142237"/>
                  </a:lnTo>
                  <a:lnTo>
                    <a:pt x="1549211" y="147711"/>
                  </a:lnTo>
                  <a:lnTo>
                    <a:pt x="1561574" y="152708"/>
                  </a:lnTo>
                  <a:lnTo>
                    <a:pt x="1573873" y="157299"/>
                  </a:lnTo>
                  <a:lnTo>
                    <a:pt x="1585887" y="161573"/>
                  </a:lnTo>
                  <a:lnTo>
                    <a:pt x="1597563" y="165614"/>
                  </a:lnTo>
                  <a:lnTo>
                    <a:pt x="1608937" y="169489"/>
                  </a:lnTo>
                  <a:lnTo>
                    <a:pt x="1620072" y="173242"/>
                  </a:lnTo>
                  <a:lnTo>
                    <a:pt x="1631195" y="176748"/>
                  </a:lnTo>
                  <a:lnTo>
                    <a:pt x="1642663" y="179722"/>
                  </a:lnTo>
                  <a:lnTo>
                    <a:pt x="1654657" y="182051"/>
                  </a:lnTo>
                  <a:lnTo>
                    <a:pt x="1667664" y="183613"/>
                  </a:lnTo>
                  <a:lnTo>
                    <a:pt x="1682524" y="184212"/>
                  </a:lnTo>
                  <a:lnTo>
                    <a:pt x="1699512" y="183835"/>
                  </a:lnTo>
                  <a:lnTo>
                    <a:pt x="1717785" y="182616"/>
                  </a:lnTo>
                  <a:lnTo>
                    <a:pt x="1735741" y="180735"/>
                  </a:lnTo>
                  <a:lnTo>
                    <a:pt x="1752482" y="178360"/>
                  </a:lnTo>
                  <a:lnTo>
                    <a:pt x="1767972" y="175633"/>
                  </a:lnTo>
                  <a:lnTo>
                    <a:pt x="1782668" y="172657"/>
                  </a:lnTo>
                  <a:lnTo>
                    <a:pt x="1796959" y="169509"/>
                  </a:lnTo>
                  <a:lnTo>
                    <a:pt x="1811066" y="166244"/>
                  </a:lnTo>
                  <a:lnTo>
                    <a:pt x="1825100" y="162898"/>
                  </a:lnTo>
                  <a:lnTo>
                    <a:pt x="1839109" y="159494"/>
                  </a:lnTo>
                  <a:lnTo>
                    <a:pt x="1853116" y="155886"/>
                  </a:lnTo>
                  <a:lnTo>
                    <a:pt x="1867126" y="151777"/>
                  </a:lnTo>
                  <a:lnTo>
                    <a:pt x="1881143" y="147057"/>
                  </a:lnTo>
                  <a:lnTo>
                    <a:pt x="1895166" y="142089"/>
                  </a:lnTo>
                  <a:lnTo>
                    <a:pt x="1909192" y="137595"/>
                  </a:lnTo>
                  <a:lnTo>
                    <a:pt x="1923236" y="133946"/>
                  </a:lnTo>
                  <a:lnTo>
                    <a:pt x="1937788" y="131176"/>
                  </a:lnTo>
                  <a:lnTo>
                    <a:pt x="1953767" y="129159"/>
                  </a:lnTo>
                  <a:lnTo>
                    <a:pt x="1971549" y="127740"/>
                  </a:lnTo>
                  <a:lnTo>
                    <a:pt x="1990542" y="127091"/>
                  </a:lnTo>
                  <a:lnTo>
                    <a:pt x="2009524" y="127705"/>
                  </a:lnTo>
                  <a:lnTo>
                    <a:pt x="2027765" y="129741"/>
                  </a:lnTo>
                  <a:lnTo>
                    <a:pt x="2044908" y="132904"/>
                  </a:lnTo>
                  <a:lnTo>
                    <a:pt x="2060721" y="136636"/>
                  </a:lnTo>
                  <a:lnTo>
                    <a:pt x="2075244" y="140552"/>
                  </a:lnTo>
                  <a:lnTo>
                    <a:pt x="2088844" y="144467"/>
                  </a:lnTo>
                  <a:lnTo>
                    <a:pt x="2102073" y="148314"/>
                  </a:lnTo>
                  <a:lnTo>
                    <a:pt x="2115277" y="152083"/>
                  </a:lnTo>
                  <a:lnTo>
                    <a:pt x="2128438" y="155783"/>
                  </a:lnTo>
                  <a:lnTo>
                    <a:pt x="2141283" y="159428"/>
                  </a:lnTo>
                  <a:lnTo>
                    <a:pt x="2153671" y="163032"/>
                  </a:lnTo>
                  <a:lnTo>
                    <a:pt x="2165771" y="166606"/>
                  </a:lnTo>
                  <a:lnTo>
                    <a:pt x="2177960" y="170159"/>
                  </a:lnTo>
                  <a:lnTo>
                    <a:pt x="2190458" y="173699"/>
                  </a:lnTo>
                  <a:lnTo>
                    <a:pt x="2203309" y="177228"/>
                  </a:lnTo>
                  <a:lnTo>
                    <a:pt x="2216475" y="180751"/>
                  </a:lnTo>
                  <a:lnTo>
                    <a:pt x="2229905" y="184261"/>
                  </a:lnTo>
                  <a:lnTo>
                    <a:pt x="2244028" y="187430"/>
                  </a:lnTo>
                  <a:lnTo>
                    <a:pt x="2259712" y="189647"/>
                  </a:lnTo>
                  <a:lnTo>
                    <a:pt x="2277292" y="190653"/>
                  </a:lnTo>
                  <a:lnTo>
                    <a:pt x="2296149" y="190513"/>
                  </a:lnTo>
                  <a:lnTo>
                    <a:pt x="2315039" y="189431"/>
                  </a:lnTo>
                  <a:lnTo>
                    <a:pt x="2333223" y="187630"/>
                  </a:lnTo>
                  <a:lnTo>
                    <a:pt x="2350496" y="185303"/>
                  </a:lnTo>
                  <a:lnTo>
                    <a:pt x="2366930" y="182603"/>
                  </a:lnTo>
                  <a:lnTo>
                    <a:pt x="2382683" y="179645"/>
                  </a:lnTo>
                  <a:lnTo>
                    <a:pt x="2397923" y="176508"/>
                  </a:lnTo>
                  <a:lnTo>
                    <a:pt x="2412792" y="173250"/>
                  </a:lnTo>
                  <a:lnTo>
                    <a:pt x="2427397" y="169905"/>
                  </a:lnTo>
                  <a:lnTo>
                    <a:pt x="2441821" y="166335"/>
                  </a:lnTo>
                  <a:lnTo>
                    <a:pt x="2456119" y="162253"/>
                  </a:lnTo>
                  <a:lnTo>
                    <a:pt x="2470333" y="157546"/>
                  </a:lnTo>
                  <a:lnTo>
                    <a:pt x="2484488" y="152417"/>
                  </a:lnTo>
                  <a:lnTo>
                    <a:pt x="2498605" y="147282"/>
                  </a:lnTo>
                  <a:lnTo>
                    <a:pt x="2512700" y="142380"/>
                  </a:lnTo>
                  <a:lnTo>
                    <a:pt x="2526946" y="137615"/>
                  </a:lnTo>
                  <a:lnTo>
                    <a:pt x="2541656" y="132656"/>
                  </a:lnTo>
                  <a:lnTo>
                    <a:pt x="2556963" y="127325"/>
                  </a:lnTo>
                  <a:lnTo>
                    <a:pt x="2572837" y="121761"/>
                  </a:lnTo>
                  <a:lnTo>
                    <a:pt x="2589178" y="116325"/>
                  </a:lnTo>
                  <a:lnTo>
                    <a:pt x="2605872" y="111223"/>
                  </a:lnTo>
                  <a:lnTo>
                    <a:pt x="2622659" y="106492"/>
                  </a:lnTo>
                  <a:lnTo>
                    <a:pt x="2639155" y="102087"/>
                  </a:lnTo>
                  <a:lnTo>
                    <a:pt x="2655180" y="97946"/>
                  </a:lnTo>
                  <a:lnTo>
                    <a:pt x="2670889" y="94165"/>
                  </a:lnTo>
                  <a:lnTo>
                    <a:pt x="2686664" y="90998"/>
                  </a:lnTo>
                  <a:lnTo>
                    <a:pt x="2702720" y="88533"/>
                  </a:lnTo>
                  <a:lnTo>
                    <a:pt x="2718946" y="86707"/>
                  </a:lnTo>
                  <a:lnTo>
                    <a:pt x="2734999" y="85398"/>
                  </a:lnTo>
                  <a:lnTo>
                    <a:pt x="2750695" y="84485"/>
                  </a:lnTo>
                  <a:lnTo>
                    <a:pt x="2766168" y="84024"/>
                  </a:lnTo>
                  <a:lnTo>
                    <a:pt x="2781777" y="84239"/>
                  </a:lnTo>
                  <a:lnTo>
                    <a:pt x="2797719" y="85197"/>
                  </a:lnTo>
                  <a:lnTo>
                    <a:pt x="2813865" y="86824"/>
                  </a:lnTo>
                  <a:lnTo>
                    <a:pt x="2829866" y="88986"/>
                  </a:lnTo>
                  <a:lnTo>
                    <a:pt x="2845521" y="91552"/>
                  </a:lnTo>
                  <a:lnTo>
                    <a:pt x="2860797" y="94410"/>
                  </a:lnTo>
                  <a:lnTo>
                    <a:pt x="2875742" y="97473"/>
                  </a:lnTo>
                  <a:lnTo>
                    <a:pt x="2890428" y="100681"/>
                  </a:lnTo>
                  <a:lnTo>
                    <a:pt x="2905088" y="103986"/>
                  </a:lnTo>
                  <a:lnTo>
                    <a:pt x="2920083" y="107358"/>
                  </a:lnTo>
                  <a:lnTo>
                    <a:pt x="2935581" y="110770"/>
                  </a:lnTo>
                  <a:lnTo>
                    <a:pt x="2951414" y="114046"/>
                  </a:lnTo>
                  <a:lnTo>
                    <a:pt x="2967196" y="116866"/>
                  </a:lnTo>
                  <a:lnTo>
                    <a:pt x="2982707" y="119089"/>
                  </a:lnTo>
                  <a:lnTo>
                    <a:pt x="2998054" y="120582"/>
                  </a:lnTo>
                  <a:lnTo>
                    <a:pt x="3013578" y="121134"/>
                  </a:lnTo>
                  <a:lnTo>
                    <a:pt x="3029462" y="120727"/>
                  </a:lnTo>
                  <a:lnTo>
                    <a:pt x="3045571" y="119487"/>
                  </a:lnTo>
                  <a:lnTo>
                    <a:pt x="3061545" y="117591"/>
                  </a:lnTo>
                  <a:lnTo>
                    <a:pt x="3077187" y="115209"/>
                  </a:lnTo>
                  <a:lnTo>
                    <a:pt x="3092625" y="112475"/>
                  </a:lnTo>
                  <a:lnTo>
                    <a:pt x="3108209" y="109494"/>
                  </a:lnTo>
                  <a:lnTo>
                    <a:pt x="3124139" y="106343"/>
                  </a:lnTo>
                  <a:lnTo>
                    <a:pt x="3140448" y="103077"/>
                  </a:lnTo>
                  <a:lnTo>
                    <a:pt x="3157090" y="99730"/>
                  </a:lnTo>
                  <a:lnTo>
                    <a:pt x="3173993" y="96330"/>
                  </a:lnTo>
                  <a:lnTo>
                    <a:pt x="3191091" y="92894"/>
                  </a:lnTo>
                  <a:lnTo>
                    <a:pt x="3208329" y="89433"/>
                  </a:lnTo>
                  <a:lnTo>
                    <a:pt x="3225661" y="85957"/>
                  </a:lnTo>
                  <a:lnTo>
                    <a:pt x="3242892" y="82469"/>
                  </a:lnTo>
                  <a:lnTo>
                    <a:pt x="3259695" y="78974"/>
                  </a:lnTo>
                  <a:lnTo>
                    <a:pt x="3275934" y="75474"/>
                  </a:lnTo>
                  <a:lnTo>
                    <a:pt x="3291958" y="71971"/>
                  </a:lnTo>
                  <a:lnTo>
                    <a:pt x="3308476" y="68466"/>
                  </a:lnTo>
                  <a:lnTo>
                    <a:pt x="3325850" y="64955"/>
                  </a:lnTo>
                  <a:lnTo>
                    <a:pt x="3343944" y="61275"/>
                  </a:lnTo>
                  <a:lnTo>
                    <a:pt x="3362324" y="57118"/>
                  </a:lnTo>
                  <a:lnTo>
                    <a:pt x="3380690" y="52365"/>
                  </a:lnTo>
                  <a:lnTo>
                    <a:pt x="3398922" y="47376"/>
                  </a:lnTo>
                  <a:lnTo>
                    <a:pt x="3416995" y="42868"/>
                  </a:lnTo>
                  <a:lnTo>
                    <a:pt x="3434928" y="39204"/>
                  </a:lnTo>
                  <a:lnTo>
                    <a:pt x="3452750" y="36255"/>
                  </a:lnTo>
                  <a:lnTo>
                    <a:pt x="3470489" y="33585"/>
                  </a:lnTo>
                  <a:lnTo>
                    <a:pt x="3488168" y="30905"/>
                  </a:lnTo>
                  <a:lnTo>
                    <a:pt x="3505806" y="28257"/>
                  </a:lnTo>
                  <a:lnTo>
                    <a:pt x="3523414" y="25924"/>
                  </a:lnTo>
                  <a:lnTo>
                    <a:pt x="3541002" y="24058"/>
                  </a:lnTo>
                  <a:lnTo>
                    <a:pt x="3558577" y="22823"/>
                  </a:lnTo>
                  <a:lnTo>
                    <a:pt x="3576143" y="22450"/>
                  </a:lnTo>
                  <a:lnTo>
                    <a:pt x="3593703" y="22977"/>
                  </a:lnTo>
                  <a:lnTo>
                    <a:pt x="3611259" y="24129"/>
                  </a:lnTo>
                  <a:lnTo>
                    <a:pt x="3628812" y="25434"/>
                  </a:lnTo>
                  <a:lnTo>
                    <a:pt x="3646359" y="26611"/>
                  </a:lnTo>
                  <a:lnTo>
                    <a:pt x="3663736" y="27891"/>
                  </a:lnTo>
                  <a:lnTo>
                    <a:pt x="3680636" y="29889"/>
                  </a:lnTo>
                  <a:lnTo>
                    <a:pt x="3696936" y="32893"/>
                  </a:lnTo>
                  <a:lnTo>
                    <a:pt x="3712832" y="36555"/>
                  </a:lnTo>
                  <a:lnTo>
                    <a:pt x="3728732" y="40099"/>
                  </a:lnTo>
                  <a:lnTo>
                    <a:pt x="3744877" y="43079"/>
                  </a:lnTo>
                  <a:lnTo>
                    <a:pt x="3761332" y="45552"/>
                  </a:lnTo>
                  <a:lnTo>
                    <a:pt x="3778072" y="47894"/>
                  </a:lnTo>
                  <a:lnTo>
                    <a:pt x="3795042" y="50351"/>
                  </a:lnTo>
                  <a:lnTo>
                    <a:pt x="3812184" y="52849"/>
                  </a:lnTo>
                  <a:lnTo>
                    <a:pt x="3829452" y="55081"/>
                  </a:lnTo>
                  <a:lnTo>
                    <a:pt x="3846809" y="56885"/>
                  </a:lnTo>
                  <a:lnTo>
                    <a:pt x="3864226" y="58422"/>
                  </a:lnTo>
                  <a:lnTo>
                    <a:pt x="3881686" y="60060"/>
                  </a:lnTo>
                  <a:lnTo>
                    <a:pt x="3899170" y="62010"/>
                  </a:lnTo>
                  <a:lnTo>
                    <a:pt x="3916505" y="64150"/>
                  </a:lnTo>
                  <a:lnTo>
                    <a:pt x="3933377" y="66133"/>
                  </a:lnTo>
                  <a:lnTo>
                    <a:pt x="3949658" y="67759"/>
                  </a:lnTo>
                  <a:lnTo>
                    <a:pt x="3965541" y="68834"/>
                  </a:lnTo>
                  <a:lnTo>
                    <a:pt x="3981432" y="69097"/>
                  </a:lnTo>
                  <a:lnTo>
                    <a:pt x="3997571" y="68496"/>
                  </a:lnTo>
                  <a:lnTo>
                    <a:pt x="4014023" y="67295"/>
                  </a:lnTo>
                  <a:lnTo>
                    <a:pt x="4030760" y="65958"/>
                  </a:lnTo>
                  <a:lnTo>
                    <a:pt x="4047727" y="64763"/>
                  </a:lnTo>
                  <a:lnTo>
                    <a:pt x="4064869" y="63641"/>
                  </a:lnTo>
                  <a:lnTo>
                    <a:pt x="4082137" y="62282"/>
                  </a:lnTo>
                  <a:lnTo>
                    <a:pt x="4099492" y="60511"/>
                  </a:lnTo>
                  <a:lnTo>
                    <a:pt x="4116910" y="58152"/>
                  </a:lnTo>
                  <a:lnTo>
                    <a:pt x="4134370" y="54957"/>
                  </a:lnTo>
                  <a:lnTo>
                    <a:pt x="4151862" y="50885"/>
                  </a:lnTo>
                  <a:lnTo>
                    <a:pt x="4169542" y="46371"/>
                  </a:lnTo>
                  <a:lnTo>
                    <a:pt x="4187711" y="42188"/>
                  </a:lnTo>
                  <a:lnTo>
                    <a:pt x="4206491" y="38746"/>
                  </a:lnTo>
                  <a:lnTo>
                    <a:pt x="4225679" y="35947"/>
                  </a:lnTo>
                  <a:lnTo>
                    <a:pt x="4244867" y="33379"/>
                  </a:lnTo>
                  <a:lnTo>
                    <a:pt x="4263811" y="30763"/>
                  </a:lnTo>
                  <a:lnTo>
                    <a:pt x="4282448" y="27987"/>
                  </a:lnTo>
                  <a:lnTo>
                    <a:pt x="4300801" y="25036"/>
                  </a:lnTo>
                  <a:lnTo>
                    <a:pt x="4318930" y="21939"/>
                  </a:lnTo>
                  <a:lnTo>
                    <a:pt x="4337054" y="18891"/>
                  </a:lnTo>
                  <a:lnTo>
                    <a:pt x="4355528" y="16231"/>
                  </a:lnTo>
                  <a:lnTo>
                    <a:pt x="4374515" y="14117"/>
                  </a:lnTo>
                  <a:lnTo>
                    <a:pt x="4393845" y="12700"/>
                  </a:lnTo>
                  <a:lnTo>
                    <a:pt x="4413130" y="12199"/>
                  </a:lnTo>
                  <a:lnTo>
                    <a:pt x="4432138" y="12638"/>
                  </a:lnTo>
                  <a:lnTo>
                    <a:pt x="4450818" y="13728"/>
                  </a:lnTo>
                  <a:lnTo>
                    <a:pt x="4469199" y="14990"/>
                  </a:lnTo>
                  <a:lnTo>
                    <a:pt x="4487343" y="16140"/>
                  </a:lnTo>
                  <a:lnTo>
                    <a:pt x="4505308" y="17401"/>
                  </a:lnTo>
                  <a:lnTo>
                    <a:pt x="4523143" y="19386"/>
                  </a:lnTo>
                  <a:lnTo>
                    <a:pt x="4540891" y="22386"/>
                  </a:lnTo>
                  <a:lnTo>
                    <a:pt x="4558745" y="26215"/>
                  </a:lnTo>
                  <a:lnTo>
                    <a:pt x="4577030" y="30404"/>
                  </a:lnTo>
                  <a:lnTo>
                    <a:pt x="4595887" y="34629"/>
                  </a:lnTo>
                  <a:lnTo>
                    <a:pt x="4615127" y="38754"/>
                  </a:lnTo>
                  <a:lnTo>
                    <a:pt x="4634351" y="42744"/>
                  </a:lnTo>
                  <a:lnTo>
                    <a:pt x="4653319" y="46612"/>
                  </a:lnTo>
                  <a:lnTo>
                    <a:pt x="4671971" y="50548"/>
                  </a:lnTo>
                  <a:lnTo>
                    <a:pt x="4690335" y="54883"/>
                  </a:lnTo>
                  <a:lnTo>
                    <a:pt x="4708467" y="59763"/>
                  </a:lnTo>
                  <a:lnTo>
                    <a:pt x="4726422" y="65009"/>
                  </a:lnTo>
                  <a:lnTo>
                    <a:pt x="4744250" y="70224"/>
                  </a:lnTo>
                  <a:lnTo>
                    <a:pt x="4761996" y="75170"/>
                  </a:lnTo>
                  <a:lnTo>
                    <a:pt x="4779847" y="79626"/>
                  </a:lnTo>
                  <a:lnTo>
                    <a:pt x="4798131" y="83312"/>
                  </a:lnTo>
                  <a:lnTo>
                    <a:pt x="4816986" y="86163"/>
                  </a:lnTo>
                  <a:lnTo>
                    <a:pt x="4836227" y="88432"/>
                  </a:lnTo>
                  <a:lnTo>
                    <a:pt x="4855449" y="90578"/>
                  </a:lnTo>
                  <a:lnTo>
                    <a:pt x="4874422" y="92871"/>
                  </a:lnTo>
                  <a:lnTo>
                    <a:pt x="4893247" y="95074"/>
                  </a:lnTo>
                  <a:lnTo>
                    <a:pt x="4912259" y="96567"/>
                  </a:lnTo>
                  <a:lnTo>
                    <a:pt x="4931643" y="97057"/>
                  </a:lnTo>
                  <a:lnTo>
                    <a:pt x="4951425" y="96724"/>
                  </a:lnTo>
                  <a:lnTo>
                    <a:pt x="4971550" y="96036"/>
                  </a:lnTo>
                  <a:lnTo>
                    <a:pt x="4991942" y="95304"/>
                  </a:lnTo>
                  <a:lnTo>
                    <a:pt x="5012367" y="94340"/>
                  </a:lnTo>
                  <a:lnTo>
                    <a:pt x="5032458" y="92560"/>
                  </a:lnTo>
                  <a:lnTo>
                    <a:pt x="5052050" y="89702"/>
                  </a:lnTo>
                  <a:lnTo>
                    <a:pt x="5071309" y="85969"/>
                  </a:lnTo>
                  <a:lnTo>
                    <a:pt x="5090618" y="81846"/>
                  </a:lnTo>
                  <a:lnTo>
                    <a:pt x="5110206" y="77659"/>
                  </a:lnTo>
                  <a:lnTo>
                    <a:pt x="5130125" y="73391"/>
                  </a:lnTo>
                  <a:lnTo>
                    <a:pt x="5150344" y="68774"/>
                  </a:lnTo>
                  <a:lnTo>
                    <a:pt x="5170800" y="63674"/>
                  </a:lnTo>
                  <a:lnTo>
                    <a:pt x="5191265" y="58268"/>
                  </a:lnTo>
                  <a:lnTo>
                    <a:pt x="5211385" y="52938"/>
                  </a:lnTo>
                  <a:lnTo>
                    <a:pt x="5230996" y="47903"/>
                  </a:lnTo>
                  <a:lnTo>
                    <a:pt x="5250267" y="43047"/>
                  </a:lnTo>
                  <a:lnTo>
                    <a:pt x="5269586" y="38026"/>
                  </a:lnTo>
                  <a:lnTo>
                    <a:pt x="5289179" y="32653"/>
                  </a:lnTo>
                  <a:lnTo>
                    <a:pt x="5309103" y="27061"/>
                  </a:lnTo>
                  <a:lnTo>
                    <a:pt x="5329325" y="21606"/>
                  </a:lnTo>
                  <a:lnTo>
                    <a:pt x="5349781" y="16496"/>
                  </a:lnTo>
                  <a:lnTo>
                    <a:pt x="5370247" y="11929"/>
                  </a:lnTo>
                  <a:lnTo>
                    <a:pt x="5390368" y="8168"/>
                  </a:lnTo>
                  <a:lnTo>
                    <a:pt x="5409976" y="5271"/>
                  </a:lnTo>
                  <a:lnTo>
                    <a:pt x="5429074" y="3140"/>
                  </a:lnTo>
                  <a:lnTo>
                    <a:pt x="5447745" y="1620"/>
                  </a:lnTo>
                  <a:lnTo>
                    <a:pt x="5466089" y="561"/>
                  </a:lnTo>
                  <a:lnTo>
                    <a:pt x="5484360" y="0"/>
                  </a:lnTo>
                  <a:lnTo>
                    <a:pt x="5502934" y="147"/>
                  </a:lnTo>
                  <a:lnTo>
                    <a:pt x="5521987" y="1061"/>
                  </a:lnTo>
                  <a:lnTo>
                    <a:pt x="5541361" y="2657"/>
                  </a:lnTo>
                  <a:lnTo>
                    <a:pt x="5560675" y="4799"/>
                  </a:lnTo>
                  <a:lnTo>
                    <a:pt x="5579704" y="7351"/>
                  </a:lnTo>
                  <a:lnTo>
                    <a:pt x="5598397" y="10200"/>
                  </a:lnTo>
                  <a:lnTo>
                    <a:pt x="5616788" y="13258"/>
                  </a:lnTo>
                  <a:lnTo>
                    <a:pt x="5634938" y="16461"/>
                  </a:lnTo>
                  <a:lnTo>
                    <a:pt x="5652906" y="19764"/>
                  </a:lnTo>
                  <a:lnTo>
                    <a:pt x="5670743" y="23134"/>
                  </a:lnTo>
                  <a:lnTo>
                    <a:pt x="5688489" y="26550"/>
                  </a:lnTo>
                  <a:lnTo>
                    <a:pt x="5706171" y="29997"/>
                  </a:lnTo>
                  <a:lnTo>
                    <a:pt x="5723808" y="33464"/>
                  </a:lnTo>
                  <a:lnTo>
                    <a:pt x="5741417" y="36946"/>
                  </a:lnTo>
                  <a:lnTo>
                    <a:pt x="5759005" y="40437"/>
                  </a:lnTo>
                  <a:lnTo>
                    <a:pt x="5776581" y="43934"/>
                  </a:lnTo>
                  <a:lnTo>
                    <a:pt x="5794138" y="47436"/>
                  </a:lnTo>
                  <a:lnTo>
                    <a:pt x="5811352" y="50939"/>
                  </a:lnTo>
                  <a:lnTo>
                    <a:pt x="5827611" y="54445"/>
                  </a:lnTo>
                  <a:lnTo>
                    <a:pt x="5842659" y="57947"/>
                  </a:lnTo>
                  <a:lnTo>
                    <a:pt x="5856689" y="61294"/>
                  </a:lnTo>
                  <a:lnTo>
                    <a:pt x="5871866" y="64518"/>
                  </a:lnTo>
                  <a:lnTo>
                    <a:pt x="5892877" y="67901"/>
                  </a:lnTo>
                  <a:lnTo>
                    <a:pt x="5927545" y="71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2015-05-26T18:42:32Z</dcterms:created>
  <dcterms:modified xsi:type="dcterms:W3CDTF">2015-05-26T18:44:17Z</dcterms:modified>
</cp:coreProperties>
</file>